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6.xml" ContentType="application/vnd.openxmlformats-officedocument.theme+xml"/>
  <Override PartName="/ppt/slideLayouts/slideLayout30.xml" ContentType="application/vnd.openxmlformats-officedocument.presentationml.slideLayout+xml"/>
  <Override PartName="/ppt/theme/theme7.xml" ContentType="application/vnd.openxmlformats-officedocument.theme+xml"/>
  <Override PartName="/ppt/slideLayouts/slideLayout31.xml" ContentType="application/vnd.openxmlformats-officedocument.presentationml.slideLayout+xml"/>
  <Override PartName="/ppt/theme/theme8.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9.xml" ContentType="application/vnd.openxmlformats-officedocument.theme+xml"/>
  <Override PartName="/ppt/tags/tag2.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0.xml" ContentType="application/vnd.openxmlformats-officedocument.theme+xml"/>
  <Override PartName="/ppt/slideLayouts/slideLayout79.xml" ContentType="application/vnd.openxmlformats-officedocument.presentationml.slideLayout+xml"/>
  <Override PartName="/ppt/theme/theme11.xml" ContentType="application/vnd.openxmlformats-officedocument.theme+xml"/>
  <Override PartName="/ppt/slideLayouts/slideLayout80.xml" ContentType="application/vnd.openxmlformats-officedocument.presentationml.slideLayout+xml"/>
  <Override PartName="/ppt/theme/theme12.xml" ContentType="application/vnd.openxmlformats-officedocument.theme+xml"/>
  <Override PartName="/ppt/slideLayouts/slideLayout81.xml" ContentType="application/vnd.openxmlformats-officedocument.presentationml.slideLayout+xml"/>
  <Override PartName="/ppt/theme/theme13.xml" ContentType="application/vnd.openxmlformats-officedocument.theme+xml"/>
  <Override PartName="/ppt/slideLayouts/slideLayout82.xml" ContentType="application/vnd.openxmlformats-officedocument.presentationml.slideLayout+xml"/>
  <Override PartName="/ppt/theme/theme14.xml" ContentType="application/vnd.openxmlformats-officedocument.theme+xml"/>
  <Override PartName="/ppt/slideLayouts/slideLayout83.xml" ContentType="application/vnd.openxmlformats-officedocument.presentationml.slideLayout+xml"/>
  <Override PartName="/ppt/theme/theme15.xml" ContentType="application/vnd.openxmlformats-officedocument.theme+xml"/>
  <Override PartName="/ppt/slideLayouts/slideLayout84.xml" ContentType="application/vnd.openxmlformats-officedocument.presentationml.slideLayout+xml"/>
  <Override PartName="/ppt/theme/theme16.xml" ContentType="application/vnd.openxmlformats-officedocument.theme+xml"/>
  <Override PartName="/ppt/slideLayouts/slideLayout85.xml" ContentType="application/vnd.openxmlformats-officedocument.presentationml.slideLayout+xml"/>
  <Override PartName="/ppt/theme/theme1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notesSlides/notesSlide17.xml" ContentType="application/vnd.openxmlformats-officedocument.presentationml.notesSlide+xml"/>
  <Override PartName="/ppt/tags/tag21.xml" ContentType="application/vnd.openxmlformats-officedocument.presentationml.tags+xml"/>
  <Override PartName="/ppt/notesSlides/notesSlide18.xml" ContentType="application/vnd.openxmlformats-officedocument.presentationml.notesSlide+xml"/>
  <Override PartName="/ppt/tags/tag22.xml" ContentType="application/vnd.openxmlformats-officedocument.presentationml.tags+xml"/>
  <Override PartName="/ppt/notesSlides/notesSlide19.xml" ContentType="application/vnd.openxmlformats-officedocument.presentationml.notesSlide+xml"/>
  <Override PartName="/ppt/tags/tag23.xml" ContentType="application/vnd.openxmlformats-officedocument.presentationml.tags+xml"/>
  <Override PartName="/ppt/notesSlides/notesSlide20.xml" ContentType="application/vnd.openxmlformats-officedocument.presentationml.notesSlide+xml"/>
  <Override PartName="/ppt/tags/tag24.xml" ContentType="application/vnd.openxmlformats-officedocument.presentationml.tags+xml"/>
  <Override PartName="/ppt/notesSlides/notesSlide21.xml" ContentType="application/vnd.openxmlformats-officedocument.presentationml.notesSlide+xml"/>
  <Override PartName="/ppt/tags/tag25.xml" ContentType="application/vnd.openxmlformats-officedocument.presentationml.tags+xml"/>
  <Override PartName="/ppt/notesSlides/notesSlide22.xml" ContentType="application/vnd.openxmlformats-officedocument.presentationml.notesSlide+xml"/>
  <Override PartName="/ppt/tags/tag26.xml" ContentType="application/vnd.openxmlformats-officedocument.presentationml.tags+xml"/>
  <Override PartName="/ppt/notesSlides/notesSlide23.xml" ContentType="application/vnd.openxmlformats-officedocument.presentationml.notesSlide+xml"/>
  <Override PartName="/ppt/tags/tag27.xml" ContentType="application/vnd.openxmlformats-officedocument.presentationml.tags+xml"/>
  <Override PartName="/ppt/notesSlides/notesSlide24.xml" ContentType="application/vnd.openxmlformats-officedocument.presentationml.notesSlide+xml"/>
  <Override PartName="/ppt/tags/tag28.xml" ContentType="application/vnd.openxmlformats-officedocument.presentationml.tags+xml"/>
  <Override PartName="/ppt/notesSlides/notesSlide25.xml" ContentType="application/vnd.openxmlformats-officedocument.presentationml.notesSlide+xml"/>
  <Override PartName="/ppt/tags/tag29.xml" ContentType="application/vnd.openxmlformats-officedocument.presentationml.tags+xml"/>
  <Override PartName="/ppt/notesSlides/notesSlide26.xml" ContentType="application/vnd.openxmlformats-officedocument.presentationml.notesSlide+xml"/>
  <Override PartName="/ppt/tags/tag30.xml" ContentType="application/vnd.openxmlformats-officedocument.presentationml.tags+xml"/>
  <Override PartName="/ppt/notesSlides/notesSlide27.xml" ContentType="application/vnd.openxmlformats-officedocument.presentationml.notesSlide+xml"/>
  <Override PartName="/ppt/tags/tag31.xml" ContentType="application/vnd.openxmlformats-officedocument.presentationml.tags+xml"/>
  <Override PartName="/ppt/notesSlides/notesSlide28.xml" ContentType="application/vnd.openxmlformats-officedocument.presentationml.notesSlide+xml"/>
  <Override PartName="/ppt/tags/tag32.xml" ContentType="application/vnd.openxmlformats-officedocument.presentationml.tags+xml"/>
  <Override PartName="/ppt/notesSlides/notesSlide29.xml" ContentType="application/vnd.openxmlformats-officedocument.presentationml.notesSlide+xml"/>
  <Override PartName="/ppt/tags/tag33.xml" ContentType="application/vnd.openxmlformats-officedocument.presentationml.tags+xml"/>
  <Override PartName="/ppt/notesSlides/notesSlide30.xml" ContentType="application/vnd.openxmlformats-officedocument.presentationml.notesSlide+xml"/>
  <Override PartName="/ppt/tags/tag34.xml" ContentType="application/vnd.openxmlformats-officedocument.presentationml.tags+xml"/>
  <Override PartName="/ppt/notesSlides/notesSlide31.xml" ContentType="application/vnd.openxmlformats-officedocument.presentationml.notesSlide+xml"/>
  <Override PartName="/ppt/tags/tag35.xml" ContentType="application/vnd.openxmlformats-officedocument.presentationml.tags+xml"/>
  <Override PartName="/ppt/notesSlides/notesSlide32.xml" ContentType="application/vnd.openxmlformats-officedocument.presentationml.notesSlide+xml"/>
  <Override PartName="/ppt/tags/tag36.xml" ContentType="application/vnd.openxmlformats-officedocument.presentationml.tags+xml"/>
  <Override PartName="/ppt/notesSlides/notesSlide33.xml" ContentType="application/vnd.openxmlformats-officedocument.presentationml.notesSlide+xml"/>
  <Override PartName="/ppt/tags/tag37.xml" ContentType="application/vnd.openxmlformats-officedocument.presentationml.tags+xml"/>
  <Override PartName="/ppt/notesSlides/notesSlide34.xml" ContentType="application/vnd.openxmlformats-officedocument.presentationml.notesSlide+xml"/>
  <Override PartName="/ppt/tags/tag38.xml" ContentType="application/vnd.openxmlformats-officedocument.presentationml.tags+xml"/>
  <Override PartName="/ppt/notesSlides/notesSlide35.xml" ContentType="application/vnd.openxmlformats-officedocument.presentationml.notesSlide+xml"/>
  <Override PartName="/ppt/tags/tag39.xml" ContentType="application/vnd.openxmlformats-officedocument.presentationml.tags+xml"/>
  <Override PartName="/ppt/notesSlides/notesSlide36.xml" ContentType="application/vnd.openxmlformats-officedocument.presentationml.notesSlide+xml"/>
  <Override PartName="/ppt/tags/tag40.xml" ContentType="application/vnd.openxmlformats-officedocument.presentationml.tags+xml"/>
  <Override PartName="/ppt/notesSlides/notesSlide37.xml" ContentType="application/vnd.openxmlformats-officedocument.presentationml.notesSlide+xml"/>
  <Override PartName="/ppt/tags/tag41.xml" ContentType="application/vnd.openxmlformats-officedocument.presentationml.tags+xml"/>
  <Override PartName="/ppt/notesSlides/notesSlide38.xml" ContentType="application/vnd.openxmlformats-officedocument.presentationml.notesSlide+xml"/>
  <Override PartName="/ppt/tags/tag42.xml" ContentType="application/vnd.openxmlformats-officedocument.presentationml.tags+xml"/>
  <Override PartName="/ppt/notesSlides/notesSlide39.xml" ContentType="application/vnd.openxmlformats-officedocument.presentationml.notesSlide+xml"/>
  <Override PartName="/ppt/tags/tag43.xml" ContentType="application/vnd.openxmlformats-officedocument.presentationml.tags+xml"/>
  <Override PartName="/ppt/notesSlides/notesSlide40.xml" ContentType="application/vnd.openxmlformats-officedocument.presentationml.notesSlide+xml"/>
  <Override PartName="/ppt/tags/tag44.xml" ContentType="application/vnd.openxmlformats-officedocument.presentationml.tags+xml"/>
  <Override PartName="/ppt/notesSlides/notesSlide41.xml" ContentType="application/vnd.openxmlformats-officedocument.presentationml.notesSlide+xml"/>
  <Override PartName="/ppt/tags/tag45.xml" ContentType="application/vnd.openxmlformats-officedocument.presentationml.tags+xml"/>
  <Override PartName="/ppt/notesSlides/notesSlide42.xml" ContentType="application/vnd.openxmlformats-officedocument.presentationml.notesSlide+xml"/>
  <Override PartName="/ppt/tags/tag46.xml" ContentType="application/vnd.openxmlformats-officedocument.presentationml.tags+xml"/>
  <Override PartName="/ppt/notesSlides/notesSlide43.xml" ContentType="application/vnd.openxmlformats-officedocument.presentationml.notesSlide+xml"/>
  <Override PartName="/ppt/tags/tag47.xml" ContentType="application/vnd.openxmlformats-officedocument.presentationml.tags+xml"/>
  <Override PartName="/ppt/notesSlides/notesSlide44.xml" ContentType="application/vnd.openxmlformats-officedocument.presentationml.notesSlide+xml"/>
  <Override PartName="/ppt/tags/tag48.xml" ContentType="application/vnd.openxmlformats-officedocument.presentationml.tags+xml"/>
  <Override PartName="/ppt/notesSlides/notesSlide45.xml" ContentType="application/vnd.openxmlformats-officedocument.presentationml.notesSlide+xml"/>
  <Override PartName="/ppt/tags/tag49.xml" ContentType="application/vnd.openxmlformats-officedocument.presentationml.tags+xml"/>
  <Override PartName="/ppt/notesSlides/notesSlide46.xml" ContentType="application/vnd.openxmlformats-officedocument.presentationml.notesSlide+xml"/>
  <Override PartName="/ppt/tags/tag50.xml" ContentType="application/vnd.openxmlformats-officedocument.presentationml.tags+xml"/>
  <Override PartName="/ppt/notesSlides/notesSlide47.xml" ContentType="application/vnd.openxmlformats-officedocument.presentationml.notesSlide+xml"/>
  <Override PartName="/ppt/tags/tag51.xml" ContentType="application/vnd.openxmlformats-officedocument.presentationml.tags+xml"/>
  <Override PartName="/ppt/notesSlides/notesSlide48.xml" ContentType="application/vnd.openxmlformats-officedocument.presentationml.notesSlide+xml"/>
  <Override PartName="/ppt/tags/tag52.xml" ContentType="application/vnd.openxmlformats-officedocument.presentationml.tags+xml"/>
  <Override PartName="/ppt/notesSlides/notesSlide49.xml" ContentType="application/vnd.openxmlformats-officedocument.presentationml.notesSlide+xml"/>
  <Override PartName="/ppt/tags/tag53.xml" ContentType="application/vnd.openxmlformats-officedocument.presentationml.tags+xml"/>
  <Override PartName="/ppt/notesSlides/notesSlide50.xml" ContentType="application/vnd.openxmlformats-officedocument.presentationml.notesSlide+xml"/>
  <Override PartName="/ppt/tags/tag54.xml" ContentType="application/vnd.openxmlformats-officedocument.presentationml.tags+xml"/>
  <Override PartName="/ppt/notesSlides/notesSlide51.xml" ContentType="application/vnd.openxmlformats-officedocument.presentationml.notesSlide+xml"/>
  <Override PartName="/ppt/tags/tag55.xml" ContentType="application/vnd.openxmlformats-officedocument.presentationml.tags+xml"/>
  <Override PartName="/ppt/notesSlides/notesSlide52.xml" ContentType="application/vnd.openxmlformats-officedocument.presentationml.notesSlide+xml"/>
  <Override PartName="/ppt/tags/tag56.xml" ContentType="application/vnd.openxmlformats-officedocument.presentationml.tags+xml"/>
  <Override PartName="/ppt/notesSlides/notesSlide53.xml" ContentType="application/vnd.openxmlformats-officedocument.presentationml.notesSlide+xml"/>
  <Override PartName="/ppt/tags/tag57.xml" ContentType="application/vnd.openxmlformats-officedocument.presentationml.tags+xml"/>
  <Override PartName="/ppt/notesSlides/notesSlide54.xml" ContentType="application/vnd.openxmlformats-officedocument.presentationml.notesSlide+xml"/>
  <Override PartName="/ppt/tags/tag58.xml" ContentType="application/vnd.openxmlformats-officedocument.presentationml.tags+xml"/>
  <Override PartName="/ppt/notesSlides/notesSlide55.xml" ContentType="application/vnd.openxmlformats-officedocument.presentationml.notesSlide+xml"/>
  <Override PartName="/ppt/tags/tag59.xml" ContentType="application/vnd.openxmlformats-officedocument.presentationml.tags+xml"/>
  <Override PartName="/ppt/notesSlides/notesSlide56.xml" ContentType="application/vnd.openxmlformats-officedocument.presentationml.notesSlide+xml"/>
  <Override PartName="/ppt/tags/tag60.xml" ContentType="application/vnd.openxmlformats-officedocument.presentationml.tags+xml"/>
  <Override PartName="/ppt/notesSlides/notesSlide57.xml" ContentType="application/vnd.openxmlformats-officedocument.presentationml.notesSlide+xml"/>
  <Override PartName="/ppt/tags/tag61.xml" ContentType="application/vnd.openxmlformats-officedocument.presentationml.tags+xml"/>
  <Override PartName="/ppt/notesSlides/notesSlide58.xml" ContentType="application/vnd.openxmlformats-officedocument.presentationml.notesSlide+xml"/>
  <Override PartName="/ppt/tags/tag62.xml" ContentType="application/vnd.openxmlformats-officedocument.presentationml.tags+xml"/>
  <Override PartName="/ppt/notesSlides/notesSlide59.xml" ContentType="application/vnd.openxmlformats-officedocument.presentationml.notesSlide+xml"/>
  <Override PartName="/ppt/tags/tag63.xml" ContentType="application/vnd.openxmlformats-officedocument.presentationml.tags+xml"/>
  <Override PartName="/ppt/notesSlides/notesSlide60.xml" ContentType="application/vnd.openxmlformats-officedocument.presentationml.notesSlide+xml"/>
  <Override PartName="/ppt/tags/tag64.xml" ContentType="application/vnd.openxmlformats-officedocument.presentationml.tags+xml"/>
  <Override PartName="/ppt/notesSlides/notesSlide61.xml" ContentType="application/vnd.openxmlformats-officedocument.presentationml.notesSlide+xml"/>
  <Override PartName="/ppt/tags/tag65.xml" ContentType="application/vnd.openxmlformats-officedocument.presentationml.tags+xml"/>
  <Override PartName="/ppt/notesSlides/notesSlide62.xml" ContentType="application/vnd.openxmlformats-officedocument.presentationml.notesSlide+xml"/>
  <Override PartName="/ppt/tags/tag66.xml" ContentType="application/vnd.openxmlformats-officedocument.presentationml.tags+xml"/>
  <Override PartName="/ppt/notesSlides/notesSlide63.xml" ContentType="application/vnd.openxmlformats-officedocument.presentationml.notesSlide+xml"/>
  <Override PartName="/ppt/tags/tag67.xml" ContentType="application/vnd.openxmlformats-officedocument.presentationml.tags+xml"/>
  <Override PartName="/ppt/notesSlides/notesSlide64.xml" ContentType="application/vnd.openxmlformats-officedocument.presentationml.notesSlide+xml"/>
  <Override PartName="/ppt/tags/tag68.xml" ContentType="application/vnd.openxmlformats-officedocument.presentationml.tags+xml"/>
  <Override PartName="/ppt/notesSlides/notesSlide65.xml" ContentType="application/vnd.openxmlformats-officedocument.presentationml.notesSlide+xml"/>
  <Override PartName="/ppt/tags/tag69.xml" ContentType="application/vnd.openxmlformats-officedocument.presentationml.tags+xml"/>
  <Override PartName="/ppt/notesSlides/notesSlide66.xml" ContentType="application/vnd.openxmlformats-officedocument.presentationml.notesSlide+xml"/>
  <Override PartName="/ppt/tags/tag70.xml" ContentType="application/vnd.openxmlformats-officedocument.presentationml.tags+xml"/>
  <Override PartName="/ppt/notesSlides/notesSlide67.xml" ContentType="application/vnd.openxmlformats-officedocument.presentationml.notesSlide+xml"/>
  <Override PartName="/ppt/tags/tag71.xml" ContentType="application/vnd.openxmlformats-officedocument.presentationml.tags+xml"/>
  <Override PartName="/ppt/notesSlides/notesSlide68.xml" ContentType="application/vnd.openxmlformats-officedocument.presentationml.notesSlide+xml"/>
  <Override PartName="/ppt/tags/tag72.xml" ContentType="application/vnd.openxmlformats-officedocument.presentationml.tags+xml"/>
  <Override PartName="/ppt/notesSlides/notesSlide69.xml" ContentType="application/vnd.openxmlformats-officedocument.presentationml.notesSlide+xml"/>
  <Override PartName="/ppt/tags/tag73.xml" ContentType="application/vnd.openxmlformats-officedocument.presentationml.tags+xml"/>
  <Override PartName="/ppt/notesSlides/notesSlide70.xml" ContentType="application/vnd.openxmlformats-officedocument.presentationml.notesSlide+xml"/>
  <Override PartName="/ppt/tags/tag74.xml" ContentType="application/vnd.openxmlformats-officedocument.presentationml.tags+xml"/>
  <Override PartName="/ppt/notesSlides/notesSlide71.xml" ContentType="application/vnd.openxmlformats-officedocument.presentationml.notesSlide+xml"/>
  <Override PartName="/ppt/tags/tag75.xml" ContentType="application/vnd.openxmlformats-officedocument.presentationml.tags+xml"/>
  <Override PartName="/ppt/notesSlides/notesSlide72.xml" ContentType="application/vnd.openxmlformats-officedocument.presentationml.notesSlide+xml"/>
  <Override PartName="/ppt/tags/tag76.xml" ContentType="application/vnd.openxmlformats-officedocument.presentationml.tags+xml"/>
  <Override PartName="/ppt/notesSlides/notesSlide73.xml" ContentType="application/vnd.openxmlformats-officedocument.presentationml.notesSlide+xml"/>
  <Override PartName="/ppt/tags/tag77.xml" ContentType="application/vnd.openxmlformats-officedocument.presentationml.tags+xml"/>
  <Override PartName="/ppt/notesSlides/notesSlide74.xml" ContentType="application/vnd.openxmlformats-officedocument.presentationml.notesSlide+xml"/>
  <Override PartName="/ppt/tags/tag78.xml" ContentType="application/vnd.openxmlformats-officedocument.presentationml.tags+xml"/>
  <Override PartName="/ppt/notesSlides/notesSlide75.xml" ContentType="application/vnd.openxmlformats-officedocument.presentationml.notesSlide+xml"/>
  <Override PartName="/ppt/tags/tag79.xml" ContentType="application/vnd.openxmlformats-officedocument.presentationml.tags+xml"/>
  <Override PartName="/ppt/notesSlides/notesSlide76.xml" ContentType="application/vnd.openxmlformats-officedocument.presentationml.notesSlide+xml"/>
  <Override PartName="/ppt/tags/tag80.xml" ContentType="application/vnd.openxmlformats-officedocument.presentationml.tags+xml"/>
  <Override PartName="/ppt/notesSlides/notesSlide77.xml" ContentType="application/vnd.openxmlformats-officedocument.presentationml.notesSlide+xml"/>
  <Override PartName="/ppt/tags/tag81.xml" ContentType="application/vnd.openxmlformats-officedocument.presentationml.tags+xml"/>
  <Override PartName="/ppt/notesSlides/notesSlide78.xml" ContentType="application/vnd.openxmlformats-officedocument.presentationml.notesSlide+xml"/>
  <Override PartName="/ppt/tags/tag82.xml" ContentType="application/vnd.openxmlformats-officedocument.presentationml.tags+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ags/tag83.xml" ContentType="application/vnd.openxmlformats-officedocument.presentationml.tags+xml"/>
  <Override PartName="/ppt/notesSlides/notesSlide81.xml" ContentType="application/vnd.openxmlformats-officedocument.presentationml.notesSlide+xml"/>
  <Override PartName="/ppt/tags/tag84.xml" ContentType="application/vnd.openxmlformats-officedocument.presentationml.tags+xml"/>
  <Override PartName="/ppt/notesSlides/notesSlide82.xml" ContentType="application/vnd.openxmlformats-officedocument.presentationml.notesSlide+xml"/>
  <Override PartName="/ppt/tags/tag85.xml" ContentType="application/vnd.openxmlformats-officedocument.presentationml.tags+xml"/>
  <Override PartName="/ppt/notesSlides/notesSlide83.xml" ContentType="application/vnd.openxmlformats-officedocument.presentationml.notesSlide+xml"/>
  <Override PartName="/ppt/tags/tag86.xml" ContentType="application/vnd.openxmlformats-officedocument.presentationml.tags+xml"/>
  <Override PartName="/ppt/notesSlides/notesSlide84.xml" ContentType="application/vnd.openxmlformats-officedocument.presentationml.notesSlide+xml"/>
  <Override PartName="/ppt/tags/tag87.xml" ContentType="application/vnd.openxmlformats-officedocument.presentationml.tags+xml"/>
  <Override PartName="/ppt/notesSlides/notesSlide85.xml" ContentType="application/vnd.openxmlformats-officedocument.presentationml.notesSlide+xml"/>
  <Override PartName="/ppt/tags/tag88.xml" ContentType="application/vnd.openxmlformats-officedocument.presentationml.tags+xml"/>
  <Override PartName="/ppt/notesSlides/notesSlide86.xml" ContentType="application/vnd.openxmlformats-officedocument.presentationml.notesSlide+xml"/>
  <Override PartName="/ppt/tags/tag89.xml" ContentType="application/vnd.openxmlformats-officedocument.presentationml.tags+xml"/>
  <Override PartName="/ppt/notesSlides/notesSlide87.xml" ContentType="application/vnd.openxmlformats-officedocument.presentationml.notesSlide+xml"/>
  <Override PartName="/ppt/tags/tag90.xml" ContentType="application/vnd.openxmlformats-officedocument.presentationml.tags+xml"/>
  <Override PartName="/ppt/notesSlides/notesSlide88.xml" ContentType="application/vnd.openxmlformats-officedocument.presentationml.notesSlide+xml"/>
  <Override PartName="/ppt/tags/tag91.xml" ContentType="application/vnd.openxmlformats-officedocument.presentationml.tags+xml"/>
  <Override PartName="/ppt/notesSlides/notesSlide89.xml" ContentType="application/vnd.openxmlformats-officedocument.presentationml.notesSlide+xml"/>
  <Override PartName="/ppt/tags/tag92.xml" ContentType="application/vnd.openxmlformats-officedocument.presentationml.tags+xml"/>
  <Override PartName="/ppt/notesSlides/notesSlide90.xml" ContentType="application/vnd.openxmlformats-officedocument.presentationml.notesSlide+xml"/>
  <Override PartName="/ppt/tags/tag93.xml" ContentType="application/vnd.openxmlformats-officedocument.presentationml.tags+xml"/>
  <Override PartName="/ppt/notesSlides/notesSlide91.xml" ContentType="application/vnd.openxmlformats-officedocument.presentationml.notesSlide+xml"/>
  <Override PartName="/ppt/tags/tag94.xml" ContentType="application/vnd.openxmlformats-officedocument.presentationml.tags+xml"/>
  <Override PartName="/ppt/notesSlides/notesSlide92.xml" ContentType="application/vnd.openxmlformats-officedocument.presentationml.notesSlide+xml"/>
  <Override PartName="/ppt/tags/tag95.xml" ContentType="application/vnd.openxmlformats-officedocument.presentationml.tags+xml"/>
  <Override PartName="/ppt/notesSlides/notesSlide93.xml" ContentType="application/vnd.openxmlformats-officedocument.presentationml.notesSlide+xml"/>
  <Override PartName="/ppt/tags/tag96.xml" ContentType="application/vnd.openxmlformats-officedocument.presentationml.tags+xml"/>
  <Override PartName="/ppt/notesSlides/notesSlide94.xml" ContentType="application/vnd.openxmlformats-officedocument.presentationml.notesSlide+xml"/>
  <Override PartName="/ppt/tags/tag97.xml" ContentType="application/vnd.openxmlformats-officedocument.presentationml.tags+xml"/>
  <Override PartName="/ppt/notesSlides/notesSlide95.xml" ContentType="application/vnd.openxmlformats-officedocument.presentationml.notesSlide+xml"/>
  <Override PartName="/ppt/tags/tag98.xml" ContentType="application/vnd.openxmlformats-officedocument.presentationml.tags+xml"/>
  <Override PartName="/ppt/notesSlides/notesSlide96.xml" ContentType="application/vnd.openxmlformats-officedocument.presentationml.notesSlide+xml"/>
  <Override PartName="/ppt/tags/tag99.xml" ContentType="application/vnd.openxmlformats-officedocument.presentationml.tags+xml"/>
  <Override PartName="/ppt/notesSlides/notesSlide97.xml" ContentType="application/vnd.openxmlformats-officedocument.presentationml.notesSlide+xml"/>
  <Override PartName="/ppt/tags/tag100.xml" ContentType="application/vnd.openxmlformats-officedocument.presentationml.tags+xml"/>
  <Override PartName="/ppt/notesSlides/notesSlide98.xml" ContentType="application/vnd.openxmlformats-officedocument.presentationml.notesSlide+xml"/>
  <Override PartName="/ppt/tags/tag101.xml" ContentType="application/vnd.openxmlformats-officedocument.presentationml.tags+xml"/>
  <Override PartName="/ppt/notesSlides/notesSlide99.xml" ContentType="application/vnd.openxmlformats-officedocument.presentationml.notesSlide+xml"/>
  <Override PartName="/ppt/tags/tag102.xml" ContentType="application/vnd.openxmlformats-officedocument.presentationml.tags+xml"/>
  <Override PartName="/ppt/notesSlides/notesSlide100.xml" ContentType="application/vnd.openxmlformats-officedocument.presentationml.notesSlide+xml"/>
  <Override PartName="/ppt/tags/tag103.xml" ContentType="application/vnd.openxmlformats-officedocument.presentationml.tags+xml"/>
  <Override PartName="/ppt/notesSlides/notesSlide101.xml" ContentType="application/vnd.openxmlformats-officedocument.presentationml.notesSlide+xml"/>
  <Override PartName="/ppt/tags/tag104.xml" ContentType="application/vnd.openxmlformats-officedocument.presentationml.tags+xml"/>
  <Override PartName="/ppt/notesSlides/notesSlide102.xml" ContentType="application/vnd.openxmlformats-officedocument.presentationml.notesSlide+xml"/>
  <Override PartName="/ppt/tags/tag105.xml" ContentType="application/vnd.openxmlformats-officedocument.presentationml.tags+xml"/>
  <Override PartName="/ppt/notesSlides/notesSlide103.xml" ContentType="application/vnd.openxmlformats-officedocument.presentationml.notesSlide+xml"/>
  <Override PartName="/ppt/tags/tag106.xml" ContentType="application/vnd.openxmlformats-officedocument.presentationml.tags+xml"/>
  <Override PartName="/ppt/notesSlides/notesSlide104.xml" ContentType="application/vnd.openxmlformats-officedocument.presentationml.notesSlide+xml"/>
  <Override PartName="/ppt/tags/tag107.xml" ContentType="application/vnd.openxmlformats-officedocument.presentationml.tags+xml"/>
  <Override PartName="/ppt/notesSlides/notesSlide105.xml" ContentType="application/vnd.openxmlformats-officedocument.presentationml.notesSlide+xml"/>
  <Override PartName="/ppt/tags/tag108.xml" ContentType="application/vnd.openxmlformats-officedocument.presentationml.tags+xml"/>
  <Override PartName="/ppt/notesSlides/notesSlide10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3" r:id="rId4"/>
    <p:sldMasterId id="2147483768" r:id="rId5"/>
    <p:sldMasterId id="2147483730" r:id="rId6"/>
    <p:sldMasterId id="2147483710" r:id="rId7"/>
    <p:sldMasterId id="2147483752" r:id="rId8"/>
    <p:sldMasterId id="2147483862" r:id="rId9"/>
    <p:sldMasterId id="2147483791" r:id="rId10"/>
    <p:sldMasterId id="2147483860" r:id="rId11"/>
    <p:sldMasterId id="2147483702" r:id="rId12"/>
    <p:sldMasterId id="2147483837" r:id="rId13"/>
    <p:sldMasterId id="2147483734" r:id="rId14"/>
    <p:sldMasterId id="2147483883" r:id="rId15"/>
    <p:sldMasterId id="2147483887" r:id="rId16"/>
    <p:sldMasterId id="2147483772" r:id="rId17"/>
    <p:sldMasterId id="2147483885" r:id="rId18"/>
    <p:sldMasterId id="2147483889" r:id="rId19"/>
    <p:sldMasterId id="2147483746" r:id="rId20"/>
    <p:sldMasterId id="2147483893" r:id="rId21"/>
  </p:sldMasterIdLst>
  <p:notesMasterIdLst>
    <p:notesMasterId r:id="rId129"/>
  </p:notesMasterIdLst>
  <p:handoutMasterIdLst>
    <p:handoutMasterId r:id="rId130"/>
  </p:handoutMasterIdLst>
  <p:sldIdLst>
    <p:sldId id="256" r:id="rId22"/>
    <p:sldId id="540" r:id="rId23"/>
    <p:sldId id="258" r:id="rId24"/>
    <p:sldId id="486" r:id="rId25"/>
    <p:sldId id="446" r:id="rId26"/>
    <p:sldId id="487" r:id="rId27"/>
    <p:sldId id="488" r:id="rId28"/>
    <p:sldId id="489" r:id="rId29"/>
    <p:sldId id="490" r:id="rId30"/>
    <p:sldId id="492" r:id="rId31"/>
    <p:sldId id="494" r:id="rId32"/>
    <p:sldId id="491" r:id="rId33"/>
    <p:sldId id="495" r:id="rId34"/>
    <p:sldId id="496" r:id="rId35"/>
    <p:sldId id="497" r:id="rId36"/>
    <p:sldId id="498" r:id="rId37"/>
    <p:sldId id="500" r:id="rId38"/>
    <p:sldId id="499" r:id="rId39"/>
    <p:sldId id="503" r:id="rId40"/>
    <p:sldId id="504" r:id="rId41"/>
    <p:sldId id="501" r:id="rId42"/>
    <p:sldId id="502" r:id="rId43"/>
    <p:sldId id="505" r:id="rId44"/>
    <p:sldId id="506" r:id="rId45"/>
    <p:sldId id="507" r:id="rId46"/>
    <p:sldId id="508" r:id="rId47"/>
    <p:sldId id="509" r:id="rId48"/>
    <p:sldId id="514" r:id="rId49"/>
    <p:sldId id="510" r:id="rId50"/>
    <p:sldId id="511" r:id="rId51"/>
    <p:sldId id="512" r:id="rId52"/>
    <p:sldId id="513" r:id="rId53"/>
    <p:sldId id="515" r:id="rId54"/>
    <p:sldId id="541" r:id="rId55"/>
    <p:sldId id="516" r:id="rId56"/>
    <p:sldId id="517" r:id="rId57"/>
    <p:sldId id="518" r:id="rId58"/>
    <p:sldId id="542" r:id="rId59"/>
    <p:sldId id="493" r:id="rId60"/>
    <p:sldId id="543" r:id="rId61"/>
    <p:sldId id="519" r:id="rId62"/>
    <p:sldId id="520" r:id="rId63"/>
    <p:sldId id="521" r:id="rId64"/>
    <p:sldId id="522" r:id="rId65"/>
    <p:sldId id="523" r:id="rId66"/>
    <p:sldId id="524" r:id="rId67"/>
    <p:sldId id="534" r:id="rId68"/>
    <p:sldId id="544" r:id="rId69"/>
    <p:sldId id="526" r:id="rId70"/>
    <p:sldId id="525" r:id="rId71"/>
    <p:sldId id="527" r:id="rId72"/>
    <p:sldId id="528" r:id="rId73"/>
    <p:sldId id="529" r:id="rId74"/>
    <p:sldId id="530" r:id="rId75"/>
    <p:sldId id="531" r:id="rId76"/>
    <p:sldId id="535" r:id="rId77"/>
    <p:sldId id="532" r:id="rId78"/>
    <p:sldId id="537" r:id="rId79"/>
    <p:sldId id="538" r:id="rId80"/>
    <p:sldId id="533" r:id="rId81"/>
    <p:sldId id="539" r:id="rId82"/>
    <p:sldId id="545" r:id="rId83"/>
    <p:sldId id="536" r:id="rId84"/>
    <p:sldId id="447" r:id="rId85"/>
    <p:sldId id="448" r:id="rId86"/>
    <p:sldId id="449" r:id="rId87"/>
    <p:sldId id="450" r:id="rId88"/>
    <p:sldId id="451" r:id="rId89"/>
    <p:sldId id="452" r:id="rId90"/>
    <p:sldId id="453" r:id="rId91"/>
    <p:sldId id="454" r:id="rId92"/>
    <p:sldId id="455" r:id="rId93"/>
    <p:sldId id="456" r:id="rId94"/>
    <p:sldId id="457" r:id="rId95"/>
    <p:sldId id="458" r:id="rId96"/>
    <p:sldId id="459" r:id="rId97"/>
    <p:sldId id="460" r:id="rId98"/>
    <p:sldId id="461" r:id="rId99"/>
    <p:sldId id="462" r:id="rId100"/>
    <p:sldId id="463" r:id="rId101"/>
    <p:sldId id="464" r:id="rId102"/>
    <p:sldId id="465" r:id="rId103"/>
    <p:sldId id="466" r:id="rId104"/>
    <p:sldId id="546" r:id="rId105"/>
    <p:sldId id="467" r:id="rId106"/>
    <p:sldId id="547" r:id="rId107"/>
    <p:sldId id="468" r:id="rId108"/>
    <p:sldId id="548" r:id="rId109"/>
    <p:sldId id="469" r:id="rId110"/>
    <p:sldId id="470" r:id="rId111"/>
    <p:sldId id="471" r:id="rId112"/>
    <p:sldId id="472" r:id="rId113"/>
    <p:sldId id="473" r:id="rId114"/>
    <p:sldId id="474" r:id="rId115"/>
    <p:sldId id="475" r:id="rId116"/>
    <p:sldId id="476" r:id="rId117"/>
    <p:sldId id="477" r:id="rId118"/>
    <p:sldId id="478" r:id="rId119"/>
    <p:sldId id="479" r:id="rId120"/>
    <p:sldId id="480" r:id="rId121"/>
    <p:sldId id="481" r:id="rId122"/>
    <p:sldId id="482" r:id="rId123"/>
    <p:sldId id="483" r:id="rId124"/>
    <p:sldId id="484" r:id="rId125"/>
    <p:sldId id="549" r:id="rId126"/>
    <p:sldId id="485" r:id="rId127"/>
    <p:sldId id="317" r:id="rId128"/>
  </p:sldIdLst>
  <p:sldSz cx="9144000" cy="5143500" type="screen16x9"/>
  <p:notesSz cx="6858000" cy="9144000"/>
  <p:custDataLst>
    <p:tags r:id="rId13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44">
          <p15:clr>
            <a:srgbClr val="A4A3A4"/>
          </p15:clr>
        </p15:guide>
        <p15:guide id="2" orient="horz" pos="950">
          <p15:clr>
            <a:srgbClr val="A4A3A4"/>
          </p15:clr>
        </p15:guide>
        <p15:guide id="3" orient="horz" pos="91">
          <p15:clr>
            <a:srgbClr val="A4A3A4"/>
          </p15:clr>
        </p15:guide>
        <p15:guide id="4" pos="5654">
          <p15:clr>
            <a:srgbClr val="A4A3A4"/>
          </p15:clr>
        </p15:guide>
        <p15:guide id="5" pos="238">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24595A9-7E78-95D5-9273-DFA7F262AA73}" name="Ashley Fotherby" initials="AF" userId="S::ashley.fotherby@dirxhealth.com::2bf6b026-d31e-4fa7-9073-41e596a1a8b7" providerId="AD"/>
  <p188:author id="{DC0491E2-6722-2270-F5A3-EDFAD1AB12DE}" name="Nuha El Sayed" initials="NES" userId="S::NElSayed@diabetes.org::1f2c859e-4544-42f3-b9cc-78fae93d5eed" providerId="AD"/>
  <p188:author id="{CF88FFE2-8FC5-16AB-1998-59C671F8F91E}" name="Jennifer Gonzalez" initials="JG" userId="S::JGonzalez@diabetes.org::2e8d5152-b2c4-4b64-8279-c4df8cdd17d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Maddie Tolmie" initials="" lastIdx="58" clrIdx="0"/>
  <p:cmAuthor id="43" name="Gina Corry" initials="GC" lastIdx="43" clrIdx="43">
    <p:extLst>
      <p:ext uri="{19B8F6BF-5375-455C-9EA6-DF929625EA0E}">
        <p15:presenceInfo xmlns:p15="http://schemas.microsoft.com/office/powerpoint/2012/main" userId="S::GCorry@diabetes.org::01d3797e-87b1-407e-af98-b31974fe0900" providerId="AD"/>
      </p:ext>
    </p:extLst>
  </p:cmAuthor>
  <p:cmAuthor id="1" name="LAURA NAGLE" initials="" lastIdx="1" clrIdx="1"/>
  <p:cmAuthor id="44" name="Odette Brown" initials="OB" lastIdx="2" clrIdx="44">
    <p:extLst>
      <p:ext uri="{19B8F6BF-5375-455C-9EA6-DF929625EA0E}">
        <p15:presenceInfo xmlns:p15="http://schemas.microsoft.com/office/powerpoint/2012/main" userId="S::OBrown@diabetes.org::b397ff9e-93c3-42c7-833f-ab29c384102b" providerId="AD"/>
      </p:ext>
    </p:extLst>
  </p:cmAuthor>
  <p:cmAuthor id="2" name="Jennifer Niyangoda" initials="" lastIdx="20" clrIdx="2"/>
  <p:cmAuthor id="45" name="Ryan Woolley" initials="RW" lastIdx="4" clrIdx="45">
    <p:extLst>
      <p:ext uri="{19B8F6BF-5375-455C-9EA6-DF929625EA0E}">
        <p15:presenceInfo xmlns:p15="http://schemas.microsoft.com/office/powerpoint/2012/main" userId="S::RWoolley@diabetes.org::d7aef9a1-5c60-4a81-ab79-b1e317ee1b48" providerId="AD"/>
      </p:ext>
    </p:extLst>
  </p:cmAuthor>
  <p:cmAuthor id="3" name="Simon Williams" initials="" lastIdx="24" clrIdx="3"/>
  <p:cmAuthor id="46" name="Heidi Gioseffi" initials="HG" lastIdx="32" clrIdx="46">
    <p:extLst>
      <p:ext uri="{19B8F6BF-5375-455C-9EA6-DF929625EA0E}">
        <p15:presenceInfo xmlns:p15="http://schemas.microsoft.com/office/powerpoint/2012/main" userId="S::HGioseffi@diabetes.org::3deb387b-7d1f-48e4-9642-b795a7c3cc44" providerId="AD"/>
      </p:ext>
    </p:extLst>
  </p:cmAuthor>
  <p:cmAuthor id="4" name="Gabrielle Antoniadis" initials="GA" lastIdx="17" clrIdx="4"/>
  <p:cmAuthor id="47" name="Alexandra Day" initials="AD" lastIdx="6" clrIdx="47">
    <p:extLst>
      <p:ext uri="{19B8F6BF-5375-455C-9EA6-DF929625EA0E}">
        <p15:presenceInfo xmlns:p15="http://schemas.microsoft.com/office/powerpoint/2012/main" userId="S::ADay@diabetes.org::d9a88e59-90ae-41f9-a9af-09bf960d4e2a" providerId="AD"/>
      </p:ext>
    </p:extLst>
  </p:cmAuthor>
  <p:cmAuthor id="5" name="Microsoft Office User" initials="Office" lastIdx="25" clrIdx="5"/>
  <p:cmAuthor id="6" name="Microsoft Office User" initials="Office [2]" lastIdx="1" clrIdx="6"/>
  <p:cmAuthor id="7" name="Microsoft Office User" initials="Office [3]" lastIdx="1" clrIdx="7"/>
  <p:cmAuthor id="8" name="Microsoft Office User" initials="Office [4]" lastIdx="1" clrIdx="8"/>
  <p:cmAuthor id="9" name="Veronica LaFemina" initials="VL" lastIdx="5" clrIdx="9"/>
  <p:cmAuthor id="10" name="Tamara Darsow" initials="TD" lastIdx="11" clrIdx="10"/>
  <p:cmAuthor id="11" name="Matt Petersen" initials="MP" lastIdx="29" clrIdx="11"/>
  <p:cmAuthor id="12" name="Joy Bennett" initials="JB" lastIdx="1" clrIdx="12"/>
  <p:cmAuthor id="13" name="Joy Bennett" initials="JB [2]" lastIdx="1" clrIdx="13"/>
  <p:cmAuthor id="14" name="Joy Bennett" initials="JB [3]" lastIdx="1" clrIdx="14"/>
  <p:cmAuthor id="15" name="Joy Bennett" initials="JB [4]" lastIdx="1" clrIdx="15"/>
  <p:cmAuthor id="16" name="Joy Bennett" initials="JB [5]" lastIdx="1" clrIdx="16"/>
  <p:cmAuthor id="17" name="Joy Bennett" initials="JB [6]" lastIdx="1" clrIdx="17"/>
  <p:cmAuthor id="18" name="Joy Bennett" initials="JB [7]" lastIdx="1" clrIdx="18"/>
  <p:cmAuthor id="19" name="Joy Bennett" initials="JB [8]" lastIdx="1" clrIdx="19"/>
  <p:cmAuthor id="20" name="Joy Bennett" initials="JB [9]" lastIdx="1" clrIdx="20"/>
  <p:cmAuthor id="21" name="Joy Bennett" initials="JB [10]" lastIdx="1" clrIdx="21"/>
  <p:cmAuthor id="22" name="Joy Bennett" initials="JB [11]" lastIdx="1" clrIdx="22"/>
  <p:cmAuthor id="23" name="Joy Bennett" initials="JB [12]" lastIdx="1" clrIdx="23"/>
  <p:cmAuthor id="24" name="Joy Bennett" initials="JB [13]" lastIdx="1" clrIdx="24"/>
  <p:cmAuthor id="25" name="Joy Bennett" initials="JB [14]" lastIdx="1" clrIdx="25"/>
  <p:cmAuthor id="26" name="Joy Bennett" initials="JB [15]" lastIdx="1" clrIdx="26"/>
  <p:cmAuthor id="27" name="Joy Bennett" initials="JB [16]" lastIdx="1" clrIdx="27"/>
  <p:cmAuthor id="28" name="Joy Bennett" initials="JB [17]" lastIdx="1" clrIdx="28"/>
  <p:cmAuthor id="29" name="Joy Bennett" initials="JB [18]" lastIdx="1" clrIdx="29"/>
  <p:cmAuthor id="30" name="Joy Bennett" initials="JB [19]" lastIdx="1" clrIdx="30"/>
  <p:cmAuthor id="31" name="Joy Bennett" initials="JB [20]" lastIdx="1" clrIdx="31"/>
  <p:cmAuthor id="32" name="Joy Bennett" initials="JB [21]" lastIdx="1" clrIdx="32"/>
  <p:cmAuthor id="33" name="Joy Bennett" initials="JB [22]" lastIdx="1" clrIdx="33"/>
  <p:cmAuthor id="34" name="Joy Bennett" initials="JB [23]" lastIdx="1" clrIdx="34"/>
  <p:cmAuthor id="35" name="Sacha Uelmen" initials="SU" lastIdx="18" clrIdx="35"/>
  <p:cmAuthor id="36" name="Sean Petrie" initials="SP" lastIdx="15" clrIdx="36"/>
  <p:cmAuthor id="37" name="Kelsey Stefanik-Guizlo" initials="KS" lastIdx="23" clrIdx="37"/>
  <p:cmAuthor id="38" name="Mindy Saraco" initials="MS" lastIdx="21" clrIdx="38"/>
  <p:cmAuthor id="39" name="Benjamin Page" initials="BP" lastIdx="4" clrIdx="39"/>
  <p:cmAuthor id="40" name="Shamera Robinson" initials="SR" lastIdx="3" clrIdx="40"/>
  <p:cmAuthor id="41" name="Carly Vendemia" initials="CV" lastIdx="3" clrIdx="41"/>
  <p:cmAuthor id="42" name="Megan Martin" initials="MM" lastIdx="14" clrIdx="42"/>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A725"/>
    <a:srgbClr val="A6192E"/>
    <a:srgbClr val="294A66"/>
    <a:srgbClr val="006890"/>
    <a:srgbClr val="EF4238"/>
    <a:srgbClr val="E3832D"/>
    <a:srgbClr val="008996"/>
    <a:srgbClr val="CA781D"/>
    <a:srgbClr val="EC8800"/>
    <a:srgbClr val="AA182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6A0966-21FA-49F9-9C4E-6291CF03302E}" v="92" dt="2024-03-27T17:50:49.8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96" autoAdjust="0"/>
    <p:restoredTop sz="80729" autoAdjust="0"/>
  </p:normalViewPr>
  <p:slideViewPr>
    <p:cSldViewPr snapToGrid="0">
      <p:cViewPr varScale="1">
        <p:scale>
          <a:sx n="121" d="100"/>
          <a:sy n="121" d="100"/>
        </p:scale>
        <p:origin x="1284" y="102"/>
      </p:cViewPr>
      <p:guideLst>
        <p:guide orient="horz" pos="3144"/>
        <p:guide orient="horz" pos="950"/>
        <p:guide orient="horz" pos="91"/>
        <p:guide pos="5654"/>
        <p:guide pos="23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6.xml"/><Relationship Id="rId21" Type="http://schemas.openxmlformats.org/officeDocument/2006/relationships/slideMaster" Target="slideMasters/slideMaster18.xml"/><Relationship Id="rId42" Type="http://schemas.openxmlformats.org/officeDocument/2006/relationships/slide" Target="slides/slide21.xml"/><Relationship Id="rId63" Type="http://schemas.openxmlformats.org/officeDocument/2006/relationships/slide" Target="slides/slide42.xml"/><Relationship Id="rId84" Type="http://schemas.openxmlformats.org/officeDocument/2006/relationships/slide" Target="slides/slide63.xml"/><Relationship Id="rId138" Type="http://schemas.microsoft.com/office/2015/10/relationships/revisionInfo" Target="revisionInfo.xml"/><Relationship Id="rId16" Type="http://schemas.openxmlformats.org/officeDocument/2006/relationships/slideMaster" Target="slideMasters/slideMaster13.xml"/><Relationship Id="rId107" Type="http://schemas.openxmlformats.org/officeDocument/2006/relationships/slide" Target="slides/slide86.xml"/><Relationship Id="rId11" Type="http://schemas.openxmlformats.org/officeDocument/2006/relationships/slideMaster" Target="slideMasters/slideMaster8.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102" Type="http://schemas.openxmlformats.org/officeDocument/2006/relationships/slide" Target="slides/slide81.xml"/><Relationship Id="rId123" Type="http://schemas.openxmlformats.org/officeDocument/2006/relationships/slide" Target="slides/slide102.xml"/><Relationship Id="rId128" Type="http://schemas.openxmlformats.org/officeDocument/2006/relationships/slide" Target="slides/slide107.xml"/><Relationship Id="rId5" Type="http://schemas.openxmlformats.org/officeDocument/2006/relationships/slideMaster" Target="slideMasters/slideMaster2.xml"/><Relationship Id="rId90" Type="http://schemas.openxmlformats.org/officeDocument/2006/relationships/slide" Target="slides/slide69.xml"/><Relationship Id="rId95" Type="http://schemas.openxmlformats.org/officeDocument/2006/relationships/slide" Target="slides/slide74.xml"/><Relationship Id="rId22" Type="http://schemas.openxmlformats.org/officeDocument/2006/relationships/slide" Target="slides/slide1.xml"/><Relationship Id="rId27" Type="http://schemas.openxmlformats.org/officeDocument/2006/relationships/slide" Target="slides/slide6.xml"/><Relationship Id="rId43" Type="http://schemas.openxmlformats.org/officeDocument/2006/relationships/slide" Target="slides/slide22.xml"/><Relationship Id="rId48" Type="http://schemas.openxmlformats.org/officeDocument/2006/relationships/slide" Target="slides/slide27.xml"/><Relationship Id="rId64" Type="http://schemas.openxmlformats.org/officeDocument/2006/relationships/slide" Target="slides/slide43.xml"/><Relationship Id="rId69" Type="http://schemas.openxmlformats.org/officeDocument/2006/relationships/slide" Target="slides/slide48.xml"/><Relationship Id="rId113" Type="http://schemas.openxmlformats.org/officeDocument/2006/relationships/slide" Target="slides/slide92.xml"/><Relationship Id="rId118" Type="http://schemas.openxmlformats.org/officeDocument/2006/relationships/slide" Target="slides/slide97.xml"/><Relationship Id="rId134" Type="http://schemas.openxmlformats.org/officeDocument/2006/relationships/viewProps" Target="viewProps.xml"/><Relationship Id="rId139" Type="http://schemas.microsoft.com/office/2018/10/relationships/authors" Target="authors.xml"/><Relationship Id="rId80" Type="http://schemas.openxmlformats.org/officeDocument/2006/relationships/slide" Target="slides/slide59.xml"/><Relationship Id="rId85" Type="http://schemas.openxmlformats.org/officeDocument/2006/relationships/slide" Target="slides/slide6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33" Type="http://schemas.openxmlformats.org/officeDocument/2006/relationships/slide" Target="slides/slide12.xml"/><Relationship Id="rId38" Type="http://schemas.openxmlformats.org/officeDocument/2006/relationships/slide" Target="slides/slide17.xml"/><Relationship Id="rId59" Type="http://schemas.openxmlformats.org/officeDocument/2006/relationships/slide" Target="slides/slide38.xml"/><Relationship Id="rId103" Type="http://schemas.openxmlformats.org/officeDocument/2006/relationships/slide" Target="slides/slide82.xml"/><Relationship Id="rId108" Type="http://schemas.openxmlformats.org/officeDocument/2006/relationships/slide" Target="slides/slide87.xml"/><Relationship Id="rId124" Type="http://schemas.openxmlformats.org/officeDocument/2006/relationships/slide" Target="slides/slide103.xml"/><Relationship Id="rId129" Type="http://schemas.openxmlformats.org/officeDocument/2006/relationships/notesMaster" Target="notesMasters/notesMaster1.xml"/><Relationship Id="rId54" Type="http://schemas.openxmlformats.org/officeDocument/2006/relationships/slide" Target="slides/slide33.xml"/><Relationship Id="rId70" Type="http://schemas.openxmlformats.org/officeDocument/2006/relationships/slide" Target="slides/slide49.xml"/><Relationship Id="rId75" Type="http://schemas.openxmlformats.org/officeDocument/2006/relationships/slide" Target="slides/slide54.xml"/><Relationship Id="rId91" Type="http://schemas.openxmlformats.org/officeDocument/2006/relationships/slide" Target="slides/slide70.xml"/><Relationship Id="rId96" Type="http://schemas.openxmlformats.org/officeDocument/2006/relationships/slide" Target="slides/slide75.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2.xml"/><Relationship Id="rId28" Type="http://schemas.openxmlformats.org/officeDocument/2006/relationships/slide" Target="slides/slide7.xml"/><Relationship Id="rId49" Type="http://schemas.openxmlformats.org/officeDocument/2006/relationships/slide" Target="slides/slide28.xml"/><Relationship Id="rId114" Type="http://schemas.openxmlformats.org/officeDocument/2006/relationships/slide" Target="slides/slide93.xml"/><Relationship Id="rId119" Type="http://schemas.openxmlformats.org/officeDocument/2006/relationships/slide" Target="slides/slide98.xml"/><Relationship Id="rId44" Type="http://schemas.openxmlformats.org/officeDocument/2006/relationships/slide" Target="slides/slide23.xml"/><Relationship Id="rId60" Type="http://schemas.openxmlformats.org/officeDocument/2006/relationships/slide" Target="slides/slide39.xml"/><Relationship Id="rId65" Type="http://schemas.openxmlformats.org/officeDocument/2006/relationships/slide" Target="slides/slide44.xml"/><Relationship Id="rId81" Type="http://schemas.openxmlformats.org/officeDocument/2006/relationships/slide" Target="slides/slide60.xml"/><Relationship Id="rId86" Type="http://schemas.openxmlformats.org/officeDocument/2006/relationships/slide" Target="slides/slide65.xml"/><Relationship Id="rId130" Type="http://schemas.openxmlformats.org/officeDocument/2006/relationships/handoutMaster" Target="handoutMasters/handoutMaster1.xml"/><Relationship Id="rId135" Type="http://schemas.openxmlformats.org/officeDocument/2006/relationships/theme" Target="theme/theme1.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8.xml"/><Relationship Id="rId109" Type="http://schemas.openxmlformats.org/officeDocument/2006/relationships/slide" Target="slides/slide8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slide" Target="slides/slide83.xml"/><Relationship Id="rId120" Type="http://schemas.openxmlformats.org/officeDocument/2006/relationships/slide" Target="slides/slide99.xml"/><Relationship Id="rId125" Type="http://schemas.openxmlformats.org/officeDocument/2006/relationships/slide" Target="slides/slide104.xml"/><Relationship Id="rId7" Type="http://schemas.openxmlformats.org/officeDocument/2006/relationships/slideMaster" Target="slideMasters/slideMaster4.xml"/><Relationship Id="rId71" Type="http://schemas.openxmlformats.org/officeDocument/2006/relationships/slide" Target="slides/slide50.xml"/><Relationship Id="rId92" Type="http://schemas.openxmlformats.org/officeDocument/2006/relationships/slide" Target="slides/slide71.xml"/><Relationship Id="rId2" Type="http://schemas.openxmlformats.org/officeDocument/2006/relationships/customXml" Target="../customXml/item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110" Type="http://schemas.openxmlformats.org/officeDocument/2006/relationships/slide" Target="slides/slide89.xml"/><Relationship Id="rId115" Type="http://schemas.openxmlformats.org/officeDocument/2006/relationships/slide" Target="slides/slide94.xml"/><Relationship Id="rId131" Type="http://schemas.openxmlformats.org/officeDocument/2006/relationships/tags" Target="tags/tag1.xml"/><Relationship Id="rId136" Type="http://schemas.openxmlformats.org/officeDocument/2006/relationships/tableStyles" Target="tableStyles.xml"/><Relationship Id="rId61" Type="http://schemas.openxmlformats.org/officeDocument/2006/relationships/slide" Target="slides/slide40.xml"/><Relationship Id="rId82" Type="http://schemas.openxmlformats.org/officeDocument/2006/relationships/slide" Target="slides/slide61.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100" Type="http://schemas.openxmlformats.org/officeDocument/2006/relationships/slide" Target="slides/slide79.xml"/><Relationship Id="rId105" Type="http://schemas.openxmlformats.org/officeDocument/2006/relationships/slide" Target="slides/slide84.xml"/><Relationship Id="rId126" Type="http://schemas.openxmlformats.org/officeDocument/2006/relationships/slide" Target="slides/slide105.xml"/><Relationship Id="rId8" Type="http://schemas.openxmlformats.org/officeDocument/2006/relationships/slideMaster" Target="slideMasters/slideMaster5.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slide" Target="slides/slide72.xml"/><Relationship Id="rId98" Type="http://schemas.openxmlformats.org/officeDocument/2006/relationships/slide" Target="slides/slide77.xml"/><Relationship Id="rId121" Type="http://schemas.openxmlformats.org/officeDocument/2006/relationships/slide" Target="slides/slide100.xml"/><Relationship Id="rId3" Type="http://schemas.openxmlformats.org/officeDocument/2006/relationships/customXml" Target="../customXml/item3.xml"/><Relationship Id="rId25" Type="http://schemas.openxmlformats.org/officeDocument/2006/relationships/slide" Target="slides/slide4.xml"/><Relationship Id="rId46" Type="http://schemas.openxmlformats.org/officeDocument/2006/relationships/slide" Target="slides/slide25.xml"/><Relationship Id="rId67" Type="http://schemas.openxmlformats.org/officeDocument/2006/relationships/slide" Target="slides/slide46.xml"/><Relationship Id="rId116" Type="http://schemas.openxmlformats.org/officeDocument/2006/relationships/slide" Target="slides/slide95.xml"/><Relationship Id="rId137" Type="http://schemas.microsoft.com/office/2016/11/relationships/changesInfo" Target="changesInfos/changesInfo1.xml"/><Relationship Id="rId20" Type="http://schemas.openxmlformats.org/officeDocument/2006/relationships/slideMaster" Target="slideMasters/slideMaster17.xml"/><Relationship Id="rId41" Type="http://schemas.openxmlformats.org/officeDocument/2006/relationships/slide" Target="slides/slide20.xml"/><Relationship Id="rId62" Type="http://schemas.openxmlformats.org/officeDocument/2006/relationships/slide" Target="slides/slide41.xml"/><Relationship Id="rId83" Type="http://schemas.openxmlformats.org/officeDocument/2006/relationships/slide" Target="slides/slide62.xml"/><Relationship Id="rId88" Type="http://schemas.openxmlformats.org/officeDocument/2006/relationships/slide" Target="slides/slide67.xml"/><Relationship Id="rId111" Type="http://schemas.openxmlformats.org/officeDocument/2006/relationships/slide" Target="slides/slide90.xml"/><Relationship Id="rId132" Type="http://schemas.openxmlformats.org/officeDocument/2006/relationships/commentAuthors" Target="commentAuthors.xml"/><Relationship Id="rId15" Type="http://schemas.openxmlformats.org/officeDocument/2006/relationships/slideMaster" Target="slideMasters/slideMaster12.xml"/><Relationship Id="rId36" Type="http://schemas.openxmlformats.org/officeDocument/2006/relationships/slide" Target="slides/slide15.xml"/><Relationship Id="rId57" Type="http://schemas.openxmlformats.org/officeDocument/2006/relationships/slide" Target="slides/slide36.xml"/><Relationship Id="rId106" Type="http://schemas.openxmlformats.org/officeDocument/2006/relationships/slide" Target="slides/slide85.xml"/><Relationship Id="rId127" Type="http://schemas.openxmlformats.org/officeDocument/2006/relationships/slide" Target="slides/slide106.xml"/><Relationship Id="rId10" Type="http://schemas.openxmlformats.org/officeDocument/2006/relationships/slideMaster" Target="slideMasters/slideMaster7.xml"/><Relationship Id="rId31" Type="http://schemas.openxmlformats.org/officeDocument/2006/relationships/slide" Target="slides/slide10.xml"/><Relationship Id="rId52" Type="http://schemas.openxmlformats.org/officeDocument/2006/relationships/slide" Target="slides/slide31.xml"/><Relationship Id="rId73" Type="http://schemas.openxmlformats.org/officeDocument/2006/relationships/slide" Target="slides/slide52.xml"/><Relationship Id="rId78" Type="http://schemas.openxmlformats.org/officeDocument/2006/relationships/slide" Target="slides/slide57.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slide" Target="slides/slide80.xml"/><Relationship Id="rId122" Type="http://schemas.openxmlformats.org/officeDocument/2006/relationships/slide" Target="slides/slide101.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5.xml"/><Relationship Id="rId47" Type="http://schemas.openxmlformats.org/officeDocument/2006/relationships/slide" Target="slides/slide26.xml"/><Relationship Id="rId68" Type="http://schemas.openxmlformats.org/officeDocument/2006/relationships/slide" Target="slides/slide47.xml"/><Relationship Id="rId89" Type="http://schemas.openxmlformats.org/officeDocument/2006/relationships/slide" Target="slides/slide68.xml"/><Relationship Id="rId112" Type="http://schemas.openxmlformats.org/officeDocument/2006/relationships/slide" Target="slides/slide91.xml"/><Relationship Id="rId133"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Gonzalez" userId="2e8d5152-b2c4-4b64-8279-c4df8cdd17d3" providerId="ADAL" clId="{666A0966-21FA-49F9-9C4E-6291CF03302E}"/>
    <pc:docChg chg="undo custSel modSld replTag delTag">
      <pc:chgData name="Jennifer Gonzalez" userId="2e8d5152-b2c4-4b64-8279-c4df8cdd17d3" providerId="ADAL" clId="{666A0966-21FA-49F9-9C4E-6291CF03302E}" dt="2024-03-27T18:06:03.834" v="1903"/>
      <pc:docMkLst>
        <pc:docMk/>
      </pc:docMkLst>
      <pc:sldChg chg="replTag delTag">
        <pc:chgData name="Jennifer Gonzalez" userId="2e8d5152-b2c4-4b64-8279-c4df8cdd17d3" providerId="ADAL" clId="{666A0966-21FA-49F9-9C4E-6291CF03302E}" dt="2024-03-27T17:17:06.501" v="5"/>
        <pc:sldMkLst>
          <pc:docMk/>
          <pc:sldMk cId="1405140399" sldId="256"/>
        </pc:sldMkLst>
      </pc:sldChg>
      <pc:sldChg chg="replTag delTag">
        <pc:chgData name="Jennifer Gonzalez" userId="2e8d5152-b2c4-4b64-8279-c4df8cdd17d3" providerId="ADAL" clId="{666A0966-21FA-49F9-9C4E-6291CF03302E}" dt="2024-03-27T18:06:03.834" v="1903"/>
        <pc:sldMkLst>
          <pc:docMk/>
          <pc:sldMk cId="4044701161" sldId="317"/>
        </pc:sldMkLst>
      </pc:sldChg>
      <pc:sldChg chg="addSp delSp modSp mod replTag delTag modNotesTx">
        <pc:chgData name="Jennifer Gonzalez" userId="2e8d5152-b2c4-4b64-8279-c4df8cdd17d3" providerId="ADAL" clId="{666A0966-21FA-49F9-9C4E-6291CF03302E}" dt="2024-03-27T18:01:02.641" v="1625" actId="1076"/>
        <pc:sldMkLst>
          <pc:docMk/>
          <pc:sldMk cId="3145187159" sldId="447"/>
        </pc:sldMkLst>
        <pc:spChg chg="add del mod">
          <ac:chgData name="Jennifer Gonzalez" userId="2e8d5152-b2c4-4b64-8279-c4df8cdd17d3" providerId="ADAL" clId="{666A0966-21FA-49F9-9C4E-6291CF03302E}" dt="2024-03-27T17:38:05.426" v="712" actId="478"/>
          <ac:spMkLst>
            <pc:docMk/>
            <pc:sldMk cId="3145187159" sldId="447"/>
            <ac:spMk id="3" creationId="{64AC0106-72E1-0B23-2412-BE29BC739379}"/>
          </ac:spMkLst>
        </pc:spChg>
        <pc:picChg chg="add mod">
          <ac:chgData name="Jennifer Gonzalez" userId="2e8d5152-b2c4-4b64-8279-c4df8cdd17d3" providerId="ADAL" clId="{666A0966-21FA-49F9-9C4E-6291CF03302E}" dt="2024-03-27T18:01:02.641" v="1625" actId="1076"/>
          <ac:picMkLst>
            <pc:docMk/>
            <pc:sldMk cId="3145187159" sldId="447"/>
            <ac:picMk id="4" creationId="{92A24DE8-368E-4F25-4D53-4C6D6CDD5B7C}"/>
          </ac:picMkLst>
        </pc:picChg>
      </pc:sldChg>
      <pc:sldChg chg="addSp modSp mod replTag delTag modNotesTx">
        <pc:chgData name="Jennifer Gonzalez" userId="2e8d5152-b2c4-4b64-8279-c4df8cdd17d3" providerId="ADAL" clId="{666A0966-21FA-49F9-9C4E-6291CF03302E}" dt="2024-03-27T18:01:08.409" v="1632" actId="1076"/>
        <pc:sldMkLst>
          <pc:docMk/>
          <pc:sldMk cId="2222492060" sldId="448"/>
        </pc:sldMkLst>
        <pc:picChg chg="add mod">
          <ac:chgData name="Jennifer Gonzalez" userId="2e8d5152-b2c4-4b64-8279-c4df8cdd17d3" providerId="ADAL" clId="{666A0966-21FA-49F9-9C4E-6291CF03302E}" dt="2024-03-27T18:01:08.409" v="1632" actId="1076"/>
          <ac:picMkLst>
            <pc:docMk/>
            <pc:sldMk cId="2222492060" sldId="448"/>
            <ac:picMk id="2" creationId="{27FF17B8-041A-44D8-920E-D28849C57948}"/>
          </ac:picMkLst>
        </pc:picChg>
        <pc:picChg chg="mod">
          <ac:chgData name="Jennifer Gonzalez" userId="2e8d5152-b2c4-4b64-8279-c4df8cdd17d3" providerId="ADAL" clId="{666A0966-21FA-49F9-9C4E-6291CF03302E}" dt="2024-03-27T17:38:27.263" v="726" actId="1076"/>
          <ac:picMkLst>
            <pc:docMk/>
            <pc:sldMk cId="2222492060" sldId="448"/>
            <ac:picMk id="4" creationId="{171EBFC1-D0BC-32C6-1824-C48B3E5CF1FD}"/>
          </ac:picMkLst>
        </pc:picChg>
      </pc:sldChg>
      <pc:sldChg chg="addSp modSp mod replTag delTag modNotesTx">
        <pc:chgData name="Jennifer Gonzalez" userId="2e8d5152-b2c4-4b64-8279-c4df8cdd17d3" providerId="ADAL" clId="{666A0966-21FA-49F9-9C4E-6291CF03302E}" dt="2024-03-27T18:01:18.105" v="1641" actId="14100"/>
        <pc:sldMkLst>
          <pc:docMk/>
          <pc:sldMk cId="286829868" sldId="449"/>
        </pc:sldMkLst>
        <pc:spChg chg="mod">
          <ac:chgData name="Jennifer Gonzalez" userId="2e8d5152-b2c4-4b64-8279-c4df8cdd17d3" providerId="ADAL" clId="{666A0966-21FA-49F9-9C4E-6291CF03302E}" dt="2024-03-27T17:39:31.234" v="746" actId="1076"/>
          <ac:spMkLst>
            <pc:docMk/>
            <pc:sldMk cId="286829868" sldId="449"/>
            <ac:spMk id="7" creationId="{2509DA4E-AC3F-0389-8921-CAE6A3322B44}"/>
          </ac:spMkLst>
        </pc:spChg>
        <pc:picChg chg="add mod">
          <ac:chgData name="Jennifer Gonzalez" userId="2e8d5152-b2c4-4b64-8279-c4df8cdd17d3" providerId="ADAL" clId="{666A0966-21FA-49F9-9C4E-6291CF03302E}" dt="2024-03-27T18:01:14.928" v="1639" actId="1076"/>
          <ac:picMkLst>
            <pc:docMk/>
            <pc:sldMk cId="286829868" sldId="449"/>
            <ac:picMk id="2" creationId="{A6721B7E-9105-7F31-CA8F-2148E5FAE524}"/>
          </ac:picMkLst>
        </pc:picChg>
        <pc:picChg chg="mod">
          <ac:chgData name="Jennifer Gonzalez" userId="2e8d5152-b2c4-4b64-8279-c4df8cdd17d3" providerId="ADAL" clId="{666A0966-21FA-49F9-9C4E-6291CF03302E}" dt="2024-03-27T18:01:18.105" v="1641" actId="14100"/>
          <ac:picMkLst>
            <pc:docMk/>
            <pc:sldMk cId="286829868" sldId="449"/>
            <ac:picMk id="10" creationId="{13199235-F7BD-FAF0-EC88-7B30131545A1}"/>
          </ac:picMkLst>
        </pc:picChg>
      </pc:sldChg>
      <pc:sldChg chg="addSp modSp mod replTag delTag modNotesTx">
        <pc:chgData name="Jennifer Gonzalez" userId="2e8d5152-b2c4-4b64-8279-c4df8cdd17d3" providerId="ADAL" clId="{666A0966-21FA-49F9-9C4E-6291CF03302E}" dt="2024-03-27T18:01:27.758" v="1648" actId="1076"/>
        <pc:sldMkLst>
          <pc:docMk/>
          <pc:sldMk cId="3477411402" sldId="450"/>
        </pc:sldMkLst>
        <pc:picChg chg="add mod">
          <ac:chgData name="Jennifer Gonzalez" userId="2e8d5152-b2c4-4b64-8279-c4df8cdd17d3" providerId="ADAL" clId="{666A0966-21FA-49F9-9C4E-6291CF03302E}" dt="2024-03-27T18:01:27.758" v="1648" actId="1076"/>
          <ac:picMkLst>
            <pc:docMk/>
            <pc:sldMk cId="3477411402" sldId="450"/>
            <ac:picMk id="2" creationId="{19F9AE9A-A065-D6FE-DFA2-3DDED24D50FF}"/>
          </ac:picMkLst>
        </pc:picChg>
      </pc:sldChg>
      <pc:sldChg chg="replTag delTag">
        <pc:chgData name="Jennifer Gonzalez" userId="2e8d5152-b2c4-4b64-8279-c4df8cdd17d3" providerId="ADAL" clId="{666A0966-21FA-49F9-9C4E-6291CF03302E}" dt="2024-03-27T17:39:53.646" v="759"/>
        <pc:sldMkLst>
          <pc:docMk/>
          <pc:sldMk cId="1294293078" sldId="451"/>
        </pc:sldMkLst>
      </pc:sldChg>
      <pc:sldChg chg="addSp delSp modSp mod replTag delTag modNotesTx">
        <pc:chgData name="Jennifer Gonzalez" userId="2e8d5152-b2c4-4b64-8279-c4df8cdd17d3" providerId="ADAL" clId="{666A0966-21FA-49F9-9C4E-6291CF03302E}" dt="2024-03-27T18:01:40.371" v="1657" actId="14100"/>
        <pc:sldMkLst>
          <pc:docMk/>
          <pc:sldMk cId="4258038627" sldId="452"/>
        </pc:sldMkLst>
        <pc:spChg chg="add del mod">
          <ac:chgData name="Jennifer Gonzalez" userId="2e8d5152-b2c4-4b64-8279-c4df8cdd17d3" providerId="ADAL" clId="{666A0966-21FA-49F9-9C4E-6291CF03302E}" dt="2024-03-27T17:40:27.301" v="770" actId="478"/>
          <ac:spMkLst>
            <pc:docMk/>
            <pc:sldMk cId="4258038627" sldId="452"/>
            <ac:spMk id="3" creationId="{BEB71A74-AA79-9C95-FFCB-57A0478A8AA4}"/>
          </ac:spMkLst>
        </pc:spChg>
        <pc:picChg chg="add mod">
          <ac:chgData name="Jennifer Gonzalez" userId="2e8d5152-b2c4-4b64-8279-c4df8cdd17d3" providerId="ADAL" clId="{666A0966-21FA-49F9-9C4E-6291CF03302E}" dt="2024-03-27T18:01:37.568" v="1655" actId="1076"/>
          <ac:picMkLst>
            <pc:docMk/>
            <pc:sldMk cId="4258038627" sldId="452"/>
            <ac:picMk id="4" creationId="{BCD04E63-D078-59A9-F616-929C70309426}"/>
          </ac:picMkLst>
        </pc:picChg>
        <pc:picChg chg="mod">
          <ac:chgData name="Jennifer Gonzalez" userId="2e8d5152-b2c4-4b64-8279-c4df8cdd17d3" providerId="ADAL" clId="{666A0966-21FA-49F9-9C4E-6291CF03302E}" dt="2024-03-27T18:01:40.371" v="1657" actId="14100"/>
          <ac:picMkLst>
            <pc:docMk/>
            <pc:sldMk cId="4258038627" sldId="452"/>
            <ac:picMk id="5" creationId="{D45ED40F-5859-FFD5-D2D9-2CDB20174A36}"/>
          </ac:picMkLst>
        </pc:picChg>
      </pc:sldChg>
      <pc:sldChg chg="addSp modSp mod replTag delTag modNotesTx">
        <pc:chgData name="Jennifer Gonzalez" userId="2e8d5152-b2c4-4b64-8279-c4df8cdd17d3" providerId="ADAL" clId="{666A0966-21FA-49F9-9C4E-6291CF03302E}" dt="2024-03-27T18:01:50.117" v="1664" actId="1076"/>
        <pc:sldMkLst>
          <pc:docMk/>
          <pc:sldMk cId="3598116674" sldId="453"/>
        </pc:sldMkLst>
        <pc:picChg chg="add mod">
          <ac:chgData name="Jennifer Gonzalez" userId="2e8d5152-b2c4-4b64-8279-c4df8cdd17d3" providerId="ADAL" clId="{666A0966-21FA-49F9-9C4E-6291CF03302E}" dt="2024-03-27T18:01:50.117" v="1664" actId="1076"/>
          <ac:picMkLst>
            <pc:docMk/>
            <pc:sldMk cId="3598116674" sldId="453"/>
            <ac:picMk id="2" creationId="{E6C4254B-8C1D-A76A-7DBA-69F173C195D9}"/>
          </ac:picMkLst>
        </pc:picChg>
        <pc:picChg chg="mod">
          <ac:chgData name="Jennifer Gonzalez" userId="2e8d5152-b2c4-4b64-8279-c4df8cdd17d3" providerId="ADAL" clId="{666A0966-21FA-49F9-9C4E-6291CF03302E}" dt="2024-03-27T17:40:54.873" v="783" actId="1076"/>
          <ac:picMkLst>
            <pc:docMk/>
            <pc:sldMk cId="3598116674" sldId="453"/>
            <ac:picMk id="3" creationId="{BC75A459-1FEB-E248-847D-AC4AD0C32D07}"/>
          </ac:picMkLst>
        </pc:picChg>
      </pc:sldChg>
      <pc:sldChg chg="addSp modSp mod replTag delTag modNotesTx">
        <pc:chgData name="Jennifer Gonzalez" userId="2e8d5152-b2c4-4b64-8279-c4df8cdd17d3" providerId="ADAL" clId="{666A0966-21FA-49F9-9C4E-6291CF03302E}" dt="2024-03-27T18:01:56.074" v="1671" actId="1076"/>
        <pc:sldMkLst>
          <pc:docMk/>
          <pc:sldMk cId="2159035693" sldId="454"/>
        </pc:sldMkLst>
        <pc:picChg chg="add mod">
          <ac:chgData name="Jennifer Gonzalez" userId="2e8d5152-b2c4-4b64-8279-c4df8cdd17d3" providerId="ADAL" clId="{666A0966-21FA-49F9-9C4E-6291CF03302E}" dt="2024-03-27T18:01:56.074" v="1671" actId="1076"/>
          <ac:picMkLst>
            <pc:docMk/>
            <pc:sldMk cId="2159035693" sldId="454"/>
            <ac:picMk id="2" creationId="{74FCF34D-2666-C8D2-D849-42D216A1B015}"/>
          </ac:picMkLst>
        </pc:picChg>
        <pc:picChg chg="mod">
          <ac:chgData name="Jennifer Gonzalez" userId="2e8d5152-b2c4-4b64-8279-c4df8cdd17d3" providerId="ADAL" clId="{666A0966-21FA-49F9-9C4E-6291CF03302E}" dt="2024-03-27T17:41:11.467" v="795" actId="1076"/>
          <ac:picMkLst>
            <pc:docMk/>
            <pc:sldMk cId="2159035693" sldId="454"/>
            <ac:picMk id="5" creationId="{A856313F-5821-6857-F4F4-B3CA19A8218B}"/>
          </ac:picMkLst>
        </pc:picChg>
      </pc:sldChg>
      <pc:sldChg chg="addSp modSp mod replTag delTag modNotesTx">
        <pc:chgData name="Jennifer Gonzalez" userId="2e8d5152-b2c4-4b64-8279-c4df8cdd17d3" providerId="ADAL" clId="{666A0966-21FA-49F9-9C4E-6291CF03302E}" dt="2024-03-27T18:02:06.401" v="1680"/>
        <pc:sldMkLst>
          <pc:docMk/>
          <pc:sldMk cId="810046450" sldId="455"/>
        </pc:sldMkLst>
        <pc:picChg chg="add mod">
          <ac:chgData name="Jennifer Gonzalez" userId="2e8d5152-b2c4-4b64-8279-c4df8cdd17d3" providerId="ADAL" clId="{666A0966-21FA-49F9-9C4E-6291CF03302E}" dt="2024-03-27T18:02:04.677" v="1678" actId="1076"/>
          <ac:picMkLst>
            <pc:docMk/>
            <pc:sldMk cId="810046450" sldId="455"/>
            <ac:picMk id="2" creationId="{0729590A-2C5A-9857-395E-E3539D038EBC}"/>
          </ac:picMkLst>
        </pc:picChg>
      </pc:sldChg>
      <pc:sldChg chg="addSp modSp mod replTag delTag modNotesTx">
        <pc:chgData name="Jennifer Gonzalez" userId="2e8d5152-b2c4-4b64-8279-c4df8cdd17d3" providerId="ADAL" clId="{666A0966-21FA-49F9-9C4E-6291CF03302E}" dt="2024-03-27T18:02:14.426" v="1687" actId="1076"/>
        <pc:sldMkLst>
          <pc:docMk/>
          <pc:sldMk cId="2903391510" sldId="456"/>
        </pc:sldMkLst>
        <pc:picChg chg="add mod">
          <ac:chgData name="Jennifer Gonzalez" userId="2e8d5152-b2c4-4b64-8279-c4df8cdd17d3" providerId="ADAL" clId="{666A0966-21FA-49F9-9C4E-6291CF03302E}" dt="2024-03-27T18:02:14.426" v="1687" actId="1076"/>
          <ac:picMkLst>
            <pc:docMk/>
            <pc:sldMk cId="2903391510" sldId="456"/>
            <ac:picMk id="2" creationId="{5A086472-D04E-2325-E6CA-AA81EDE5C981}"/>
          </ac:picMkLst>
        </pc:picChg>
        <pc:picChg chg="mod">
          <ac:chgData name="Jennifer Gonzalez" userId="2e8d5152-b2c4-4b64-8279-c4df8cdd17d3" providerId="ADAL" clId="{666A0966-21FA-49F9-9C4E-6291CF03302E}" dt="2024-03-27T17:41:33.014" v="814" actId="14100"/>
          <ac:picMkLst>
            <pc:docMk/>
            <pc:sldMk cId="2903391510" sldId="456"/>
            <ac:picMk id="3" creationId="{B2CF4DDE-0C73-72A5-F837-7231F25409A6}"/>
          </ac:picMkLst>
        </pc:picChg>
      </pc:sldChg>
      <pc:sldChg chg="addSp modSp mod replTag delTag modNotesTx">
        <pc:chgData name="Jennifer Gonzalez" userId="2e8d5152-b2c4-4b64-8279-c4df8cdd17d3" providerId="ADAL" clId="{666A0966-21FA-49F9-9C4E-6291CF03302E}" dt="2024-03-27T18:02:22.091" v="1694" actId="1076"/>
        <pc:sldMkLst>
          <pc:docMk/>
          <pc:sldMk cId="2217725802" sldId="457"/>
        </pc:sldMkLst>
        <pc:picChg chg="add mod">
          <ac:chgData name="Jennifer Gonzalez" userId="2e8d5152-b2c4-4b64-8279-c4df8cdd17d3" providerId="ADAL" clId="{666A0966-21FA-49F9-9C4E-6291CF03302E}" dt="2024-03-27T18:02:22.091" v="1694" actId="1076"/>
          <ac:picMkLst>
            <pc:docMk/>
            <pc:sldMk cId="2217725802" sldId="457"/>
            <ac:picMk id="2" creationId="{E9879F9A-30E9-FDDC-84E3-70184A2E1125}"/>
          </ac:picMkLst>
        </pc:picChg>
      </pc:sldChg>
      <pc:sldChg chg="replTag delTag">
        <pc:chgData name="Jennifer Gonzalez" userId="2e8d5152-b2c4-4b64-8279-c4df8cdd17d3" providerId="ADAL" clId="{666A0966-21FA-49F9-9C4E-6291CF03302E}" dt="2024-03-27T17:41:51.043" v="830"/>
        <pc:sldMkLst>
          <pc:docMk/>
          <pc:sldMk cId="3451902908" sldId="458"/>
        </pc:sldMkLst>
      </pc:sldChg>
      <pc:sldChg chg="addSp delSp modSp mod replTag delTag modNotesTx">
        <pc:chgData name="Jennifer Gonzalez" userId="2e8d5152-b2c4-4b64-8279-c4df8cdd17d3" providerId="ADAL" clId="{666A0966-21FA-49F9-9C4E-6291CF03302E}" dt="2024-03-27T18:02:28.783" v="1701" actId="1076"/>
        <pc:sldMkLst>
          <pc:docMk/>
          <pc:sldMk cId="3444916167" sldId="459"/>
        </pc:sldMkLst>
        <pc:spChg chg="add del mod">
          <ac:chgData name="Jennifer Gonzalez" userId="2e8d5152-b2c4-4b64-8279-c4df8cdd17d3" providerId="ADAL" clId="{666A0966-21FA-49F9-9C4E-6291CF03302E}" dt="2024-03-27T17:42:24.159" v="842" actId="478"/>
          <ac:spMkLst>
            <pc:docMk/>
            <pc:sldMk cId="3444916167" sldId="459"/>
            <ac:spMk id="4" creationId="{9C9FC6A5-80B3-33BB-873A-F0B2B1305472}"/>
          </ac:spMkLst>
        </pc:spChg>
        <pc:picChg chg="add mod">
          <ac:chgData name="Jennifer Gonzalez" userId="2e8d5152-b2c4-4b64-8279-c4df8cdd17d3" providerId="ADAL" clId="{666A0966-21FA-49F9-9C4E-6291CF03302E}" dt="2024-03-27T18:02:28.783" v="1701" actId="1076"/>
          <ac:picMkLst>
            <pc:docMk/>
            <pc:sldMk cId="3444916167" sldId="459"/>
            <ac:picMk id="5" creationId="{4190B7F5-2150-B0DB-5AAD-0F37D0A38FEA}"/>
          </ac:picMkLst>
        </pc:picChg>
      </pc:sldChg>
      <pc:sldChg chg="addSp modSp mod replTag delTag modNotesTx">
        <pc:chgData name="Jennifer Gonzalez" userId="2e8d5152-b2c4-4b64-8279-c4df8cdd17d3" providerId="ADAL" clId="{666A0966-21FA-49F9-9C4E-6291CF03302E}" dt="2024-03-27T18:02:35.720" v="1708" actId="1076"/>
        <pc:sldMkLst>
          <pc:docMk/>
          <pc:sldMk cId="1202424441" sldId="460"/>
        </pc:sldMkLst>
        <pc:picChg chg="add mod">
          <ac:chgData name="Jennifer Gonzalez" userId="2e8d5152-b2c4-4b64-8279-c4df8cdd17d3" providerId="ADAL" clId="{666A0966-21FA-49F9-9C4E-6291CF03302E}" dt="2024-03-27T18:02:35.720" v="1708" actId="1076"/>
          <ac:picMkLst>
            <pc:docMk/>
            <pc:sldMk cId="1202424441" sldId="460"/>
            <ac:picMk id="2" creationId="{8F3127C2-4B0C-EA60-A753-F2E5C37D2362}"/>
          </ac:picMkLst>
        </pc:picChg>
      </pc:sldChg>
      <pc:sldChg chg="addSp modSp mod replTag delTag modNotesTx">
        <pc:chgData name="Jennifer Gonzalez" userId="2e8d5152-b2c4-4b64-8279-c4df8cdd17d3" providerId="ADAL" clId="{666A0966-21FA-49F9-9C4E-6291CF03302E}" dt="2024-03-27T18:02:43.379" v="1715" actId="1076"/>
        <pc:sldMkLst>
          <pc:docMk/>
          <pc:sldMk cId="839215656" sldId="461"/>
        </pc:sldMkLst>
        <pc:picChg chg="add mod">
          <ac:chgData name="Jennifer Gonzalez" userId="2e8d5152-b2c4-4b64-8279-c4df8cdd17d3" providerId="ADAL" clId="{666A0966-21FA-49F9-9C4E-6291CF03302E}" dt="2024-03-27T18:02:43.379" v="1715" actId="1076"/>
          <ac:picMkLst>
            <pc:docMk/>
            <pc:sldMk cId="839215656" sldId="461"/>
            <ac:picMk id="2" creationId="{5AAC29DA-686D-4313-62AF-6BF7566D25A7}"/>
          </ac:picMkLst>
        </pc:picChg>
      </pc:sldChg>
      <pc:sldChg chg="addSp modSp mod replTag delTag modNotesTx">
        <pc:chgData name="Jennifer Gonzalez" userId="2e8d5152-b2c4-4b64-8279-c4df8cdd17d3" providerId="ADAL" clId="{666A0966-21FA-49F9-9C4E-6291CF03302E}" dt="2024-03-27T18:02:50.991" v="1722" actId="1076"/>
        <pc:sldMkLst>
          <pc:docMk/>
          <pc:sldMk cId="1741444410" sldId="462"/>
        </pc:sldMkLst>
        <pc:picChg chg="add mod">
          <ac:chgData name="Jennifer Gonzalez" userId="2e8d5152-b2c4-4b64-8279-c4df8cdd17d3" providerId="ADAL" clId="{666A0966-21FA-49F9-9C4E-6291CF03302E}" dt="2024-03-27T18:02:50.991" v="1722" actId="1076"/>
          <ac:picMkLst>
            <pc:docMk/>
            <pc:sldMk cId="1741444410" sldId="462"/>
            <ac:picMk id="2" creationId="{C03FA438-C3FC-971D-0ED5-C0BBAF7239C6}"/>
          </ac:picMkLst>
        </pc:picChg>
        <pc:picChg chg="mod">
          <ac:chgData name="Jennifer Gonzalez" userId="2e8d5152-b2c4-4b64-8279-c4df8cdd17d3" providerId="ADAL" clId="{666A0966-21FA-49F9-9C4E-6291CF03302E}" dt="2024-03-27T17:43:08.943" v="886" actId="14100"/>
          <ac:picMkLst>
            <pc:docMk/>
            <pc:sldMk cId="1741444410" sldId="462"/>
            <ac:picMk id="4" creationId="{16CAE846-3591-9B8F-027F-614315F9B579}"/>
          </ac:picMkLst>
        </pc:picChg>
      </pc:sldChg>
      <pc:sldChg chg="addSp modSp mod replTag delTag modNotesTx">
        <pc:chgData name="Jennifer Gonzalez" userId="2e8d5152-b2c4-4b64-8279-c4df8cdd17d3" providerId="ADAL" clId="{666A0966-21FA-49F9-9C4E-6291CF03302E}" dt="2024-03-27T18:03:02.785" v="1733" actId="1076"/>
        <pc:sldMkLst>
          <pc:docMk/>
          <pc:sldMk cId="3746152835" sldId="463"/>
        </pc:sldMkLst>
        <pc:picChg chg="add mod">
          <ac:chgData name="Jennifer Gonzalez" userId="2e8d5152-b2c4-4b64-8279-c4df8cdd17d3" providerId="ADAL" clId="{666A0966-21FA-49F9-9C4E-6291CF03302E}" dt="2024-03-27T18:03:02.785" v="1733" actId="1076"/>
          <ac:picMkLst>
            <pc:docMk/>
            <pc:sldMk cId="3746152835" sldId="463"/>
            <ac:picMk id="2" creationId="{1A8DEFAA-988D-DD3E-E7A7-02EDF5E77A03}"/>
          </ac:picMkLst>
        </pc:picChg>
      </pc:sldChg>
      <pc:sldChg chg="addSp delSp modSp mod replTag delTag modNotesTx">
        <pc:chgData name="Jennifer Gonzalez" userId="2e8d5152-b2c4-4b64-8279-c4df8cdd17d3" providerId="ADAL" clId="{666A0966-21FA-49F9-9C4E-6291CF03302E}" dt="2024-03-27T18:03:09.725" v="1740" actId="1076"/>
        <pc:sldMkLst>
          <pc:docMk/>
          <pc:sldMk cId="1286051972" sldId="465"/>
        </pc:sldMkLst>
        <pc:spChg chg="add del mod">
          <ac:chgData name="Jennifer Gonzalez" userId="2e8d5152-b2c4-4b64-8279-c4df8cdd17d3" providerId="ADAL" clId="{666A0966-21FA-49F9-9C4E-6291CF03302E}" dt="2024-03-27T17:43:54.193" v="908" actId="478"/>
          <ac:spMkLst>
            <pc:docMk/>
            <pc:sldMk cId="1286051972" sldId="465"/>
            <ac:spMk id="3" creationId="{E6C94A06-8710-4498-DFAA-78F243D29623}"/>
          </ac:spMkLst>
        </pc:spChg>
        <pc:picChg chg="add mod">
          <ac:chgData name="Jennifer Gonzalez" userId="2e8d5152-b2c4-4b64-8279-c4df8cdd17d3" providerId="ADAL" clId="{666A0966-21FA-49F9-9C4E-6291CF03302E}" dt="2024-03-27T18:03:09.725" v="1740" actId="1076"/>
          <ac:picMkLst>
            <pc:docMk/>
            <pc:sldMk cId="1286051972" sldId="465"/>
            <ac:picMk id="4" creationId="{D7A3A7C3-4FE7-A7FA-34C9-0B8D071FD0D7}"/>
          </ac:picMkLst>
        </pc:picChg>
      </pc:sldChg>
      <pc:sldChg chg="addSp modSp mod replTag delTag modNotesTx">
        <pc:chgData name="Jennifer Gonzalez" userId="2e8d5152-b2c4-4b64-8279-c4df8cdd17d3" providerId="ADAL" clId="{666A0966-21FA-49F9-9C4E-6291CF03302E}" dt="2024-03-27T18:03:23.949" v="1752" actId="1076"/>
        <pc:sldMkLst>
          <pc:docMk/>
          <pc:sldMk cId="1206736254" sldId="466"/>
        </pc:sldMkLst>
        <pc:picChg chg="add mod">
          <ac:chgData name="Jennifer Gonzalez" userId="2e8d5152-b2c4-4b64-8279-c4df8cdd17d3" providerId="ADAL" clId="{666A0966-21FA-49F9-9C4E-6291CF03302E}" dt="2024-03-27T18:03:22.387" v="1751" actId="1076"/>
          <ac:picMkLst>
            <pc:docMk/>
            <pc:sldMk cId="1206736254" sldId="466"/>
            <ac:picMk id="2" creationId="{7D541187-A040-0F28-E3A3-B191EA460889}"/>
          </ac:picMkLst>
        </pc:picChg>
        <pc:picChg chg="mod">
          <ac:chgData name="Jennifer Gonzalez" userId="2e8d5152-b2c4-4b64-8279-c4df8cdd17d3" providerId="ADAL" clId="{666A0966-21FA-49F9-9C4E-6291CF03302E}" dt="2024-03-27T18:03:23.949" v="1752" actId="1076"/>
          <ac:picMkLst>
            <pc:docMk/>
            <pc:sldMk cId="1206736254" sldId="466"/>
            <ac:picMk id="9" creationId="{FFC17C4F-D1DF-F797-856F-372BE2A0183E}"/>
          </ac:picMkLst>
        </pc:picChg>
      </pc:sldChg>
      <pc:sldChg chg="addSp modSp mod replTag delTag modNotesTx">
        <pc:chgData name="Jennifer Gonzalez" userId="2e8d5152-b2c4-4b64-8279-c4df8cdd17d3" providerId="ADAL" clId="{666A0966-21FA-49F9-9C4E-6291CF03302E}" dt="2024-03-27T18:03:37.743" v="1766" actId="1076"/>
        <pc:sldMkLst>
          <pc:docMk/>
          <pc:sldMk cId="1264404475" sldId="467"/>
        </pc:sldMkLst>
        <pc:picChg chg="add mod">
          <ac:chgData name="Jennifer Gonzalez" userId="2e8d5152-b2c4-4b64-8279-c4df8cdd17d3" providerId="ADAL" clId="{666A0966-21FA-49F9-9C4E-6291CF03302E}" dt="2024-03-27T18:03:37.743" v="1766" actId="1076"/>
          <ac:picMkLst>
            <pc:docMk/>
            <pc:sldMk cId="1264404475" sldId="467"/>
            <ac:picMk id="2" creationId="{E2912960-731A-1A3E-944B-5BE246302FAD}"/>
          </ac:picMkLst>
        </pc:picChg>
      </pc:sldChg>
      <pc:sldChg chg="addSp modSp mod replTag delTag modNotesTx">
        <pc:chgData name="Jennifer Gonzalez" userId="2e8d5152-b2c4-4b64-8279-c4df8cdd17d3" providerId="ADAL" clId="{666A0966-21FA-49F9-9C4E-6291CF03302E}" dt="2024-03-27T18:03:49.415" v="1780" actId="1076"/>
        <pc:sldMkLst>
          <pc:docMk/>
          <pc:sldMk cId="3959883927" sldId="468"/>
        </pc:sldMkLst>
        <pc:picChg chg="add mod">
          <ac:chgData name="Jennifer Gonzalez" userId="2e8d5152-b2c4-4b64-8279-c4df8cdd17d3" providerId="ADAL" clId="{666A0966-21FA-49F9-9C4E-6291CF03302E}" dt="2024-03-27T18:03:49.415" v="1780" actId="1076"/>
          <ac:picMkLst>
            <pc:docMk/>
            <pc:sldMk cId="3959883927" sldId="468"/>
            <ac:picMk id="2" creationId="{92921081-C736-E712-F48B-5D08C435A6EF}"/>
          </ac:picMkLst>
        </pc:picChg>
      </pc:sldChg>
      <pc:sldChg chg="replTag delTag">
        <pc:chgData name="Jennifer Gonzalez" userId="2e8d5152-b2c4-4b64-8279-c4df8cdd17d3" providerId="ADAL" clId="{666A0966-21FA-49F9-9C4E-6291CF03302E}" dt="2024-03-27T18:03:58.662" v="1789"/>
        <pc:sldMkLst>
          <pc:docMk/>
          <pc:sldMk cId="2426532149" sldId="469"/>
        </pc:sldMkLst>
      </pc:sldChg>
      <pc:sldChg chg="addSp delSp modSp mod replTag delTag modNotesTx">
        <pc:chgData name="Jennifer Gonzalez" userId="2e8d5152-b2c4-4b64-8279-c4df8cdd17d3" providerId="ADAL" clId="{666A0966-21FA-49F9-9C4E-6291CF03302E}" dt="2024-03-27T18:04:16.170" v="1799" actId="14100"/>
        <pc:sldMkLst>
          <pc:docMk/>
          <pc:sldMk cId="1422299166" sldId="470"/>
        </pc:sldMkLst>
        <pc:spChg chg="add del mod">
          <ac:chgData name="Jennifer Gonzalez" userId="2e8d5152-b2c4-4b64-8279-c4df8cdd17d3" providerId="ADAL" clId="{666A0966-21FA-49F9-9C4E-6291CF03302E}" dt="2024-03-27T17:46:23.242" v="1015" actId="478"/>
          <ac:spMkLst>
            <pc:docMk/>
            <pc:sldMk cId="1422299166" sldId="470"/>
            <ac:spMk id="4" creationId="{49F66518-BDF5-18C1-4224-B7D9024BEC98}"/>
          </ac:spMkLst>
        </pc:spChg>
        <pc:spChg chg="mod">
          <ac:chgData name="Jennifer Gonzalez" userId="2e8d5152-b2c4-4b64-8279-c4df8cdd17d3" providerId="ADAL" clId="{666A0966-21FA-49F9-9C4E-6291CF03302E}" dt="2024-03-27T17:45:43.735" v="994" actId="1076"/>
          <ac:spMkLst>
            <pc:docMk/>
            <pc:sldMk cId="1422299166" sldId="470"/>
            <ac:spMk id="12" creationId="{CDC1F4BD-EA40-FB16-115E-6863FCF6B5F0}"/>
          </ac:spMkLst>
        </pc:spChg>
        <pc:picChg chg="mod">
          <ac:chgData name="Jennifer Gonzalez" userId="2e8d5152-b2c4-4b64-8279-c4df8cdd17d3" providerId="ADAL" clId="{666A0966-21FA-49F9-9C4E-6291CF03302E}" dt="2024-03-27T18:04:16.170" v="1799" actId="14100"/>
          <ac:picMkLst>
            <pc:docMk/>
            <pc:sldMk cId="1422299166" sldId="470"/>
            <ac:picMk id="3" creationId="{E8A66E4F-0518-E1B1-C0FE-EC146F95CDD1}"/>
          </ac:picMkLst>
        </pc:picChg>
        <pc:picChg chg="add mod">
          <ac:chgData name="Jennifer Gonzalez" userId="2e8d5152-b2c4-4b64-8279-c4df8cdd17d3" providerId="ADAL" clId="{666A0966-21FA-49F9-9C4E-6291CF03302E}" dt="2024-03-27T18:04:07.357" v="1796" actId="1076"/>
          <ac:picMkLst>
            <pc:docMk/>
            <pc:sldMk cId="1422299166" sldId="470"/>
            <ac:picMk id="5" creationId="{3CF019FC-BE74-C1A4-AE35-9E998714ADE5}"/>
          </ac:picMkLst>
        </pc:picChg>
      </pc:sldChg>
      <pc:sldChg chg="addSp delSp modSp mod replTag delTag modNotesTx">
        <pc:chgData name="Jennifer Gonzalez" userId="2e8d5152-b2c4-4b64-8279-c4df8cdd17d3" providerId="ADAL" clId="{666A0966-21FA-49F9-9C4E-6291CF03302E}" dt="2024-03-27T18:04:29.660" v="1807" actId="14100"/>
        <pc:sldMkLst>
          <pc:docMk/>
          <pc:sldMk cId="944313357" sldId="471"/>
        </pc:sldMkLst>
        <pc:spChg chg="mod">
          <ac:chgData name="Jennifer Gonzalez" userId="2e8d5152-b2c4-4b64-8279-c4df8cdd17d3" providerId="ADAL" clId="{666A0966-21FA-49F9-9C4E-6291CF03302E}" dt="2024-03-27T17:46:50.743" v="1026" actId="1076"/>
          <ac:spMkLst>
            <pc:docMk/>
            <pc:sldMk cId="944313357" sldId="471"/>
            <ac:spMk id="4" creationId="{AB4B6F06-617E-D81D-E85F-0272EBDE6B18}"/>
          </ac:spMkLst>
        </pc:spChg>
        <pc:spChg chg="add del">
          <ac:chgData name="Jennifer Gonzalez" userId="2e8d5152-b2c4-4b64-8279-c4df8cdd17d3" providerId="ADAL" clId="{666A0966-21FA-49F9-9C4E-6291CF03302E}" dt="2024-03-27T17:46:16.314" v="1010" actId="22"/>
          <ac:spMkLst>
            <pc:docMk/>
            <pc:sldMk cId="944313357" sldId="471"/>
            <ac:spMk id="5" creationId="{F8A44DC5-3883-5954-A96B-83FD3F82FE60}"/>
          </ac:spMkLst>
        </pc:spChg>
        <pc:spChg chg="mod">
          <ac:chgData name="Jennifer Gonzalez" userId="2e8d5152-b2c4-4b64-8279-c4df8cdd17d3" providerId="ADAL" clId="{666A0966-21FA-49F9-9C4E-6291CF03302E}" dt="2024-03-27T17:46:44.269" v="1024" actId="1076"/>
          <ac:spMkLst>
            <pc:docMk/>
            <pc:sldMk cId="944313357" sldId="471"/>
            <ac:spMk id="12" creationId="{CDC1F4BD-EA40-FB16-115E-6863FCF6B5F0}"/>
          </ac:spMkLst>
        </pc:spChg>
        <pc:picChg chg="mod">
          <ac:chgData name="Jennifer Gonzalez" userId="2e8d5152-b2c4-4b64-8279-c4df8cdd17d3" providerId="ADAL" clId="{666A0966-21FA-49F9-9C4E-6291CF03302E}" dt="2024-03-27T18:04:29.660" v="1807" actId="14100"/>
          <ac:picMkLst>
            <pc:docMk/>
            <pc:sldMk cId="944313357" sldId="471"/>
            <ac:picMk id="3" creationId="{6BA483EE-5D46-8E46-5535-EE9CA98A500D}"/>
          </ac:picMkLst>
        </pc:picChg>
        <pc:picChg chg="add mod">
          <ac:chgData name="Jennifer Gonzalez" userId="2e8d5152-b2c4-4b64-8279-c4df8cdd17d3" providerId="ADAL" clId="{666A0966-21FA-49F9-9C4E-6291CF03302E}" dt="2024-03-27T18:04:26.608" v="1806" actId="1076"/>
          <ac:picMkLst>
            <pc:docMk/>
            <pc:sldMk cId="944313357" sldId="471"/>
            <ac:picMk id="6" creationId="{59C617BE-F2DA-6E18-D7A8-10572240D7AC}"/>
          </ac:picMkLst>
        </pc:picChg>
      </pc:sldChg>
      <pc:sldChg chg="replTag">
        <pc:chgData name="Jennifer Gonzalez" userId="2e8d5152-b2c4-4b64-8279-c4df8cdd17d3" providerId="ADAL" clId="{666A0966-21FA-49F9-9C4E-6291CF03302E}" dt="2024-03-27T17:46:59.394" v="1028"/>
        <pc:sldMkLst>
          <pc:docMk/>
          <pc:sldMk cId="226263947" sldId="472"/>
        </pc:sldMkLst>
      </pc:sldChg>
      <pc:sldChg chg="addSp delSp modSp mod replTag delTag modNotesTx">
        <pc:chgData name="Jennifer Gonzalez" userId="2e8d5152-b2c4-4b64-8279-c4df8cdd17d3" providerId="ADAL" clId="{666A0966-21FA-49F9-9C4E-6291CF03302E}" dt="2024-03-27T18:04:37.036" v="1814" actId="1076"/>
        <pc:sldMkLst>
          <pc:docMk/>
          <pc:sldMk cId="970348492" sldId="473"/>
        </pc:sldMkLst>
        <pc:spChg chg="add del mod">
          <ac:chgData name="Jennifer Gonzalez" userId="2e8d5152-b2c4-4b64-8279-c4df8cdd17d3" providerId="ADAL" clId="{666A0966-21FA-49F9-9C4E-6291CF03302E}" dt="2024-03-27T17:47:26.764" v="1040" actId="478"/>
          <ac:spMkLst>
            <pc:docMk/>
            <pc:sldMk cId="970348492" sldId="473"/>
            <ac:spMk id="4" creationId="{91EA2B89-1D9B-4D1A-6515-13F548E61A24}"/>
          </ac:spMkLst>
        </pc:spChg>
        <pc:picChg chg="add mod">
          <ac:chgData name="Jennifer Gonzalez" userId="2e8d5152-b2c4-4b64-8279-c4df8cdd17d3" providerId="ADAL" clId="{666A0966-21FA-49F9-9C4E-6291CF03302E}" dt="2024-03-27T18:04:37.036" v="1814" actId="1076"/>
          <ac:picMkLst>
            <pc:docMk/>
            <pc:sldMk cId="970348492" sldId="473"/>
            <ac:picMk id="5" creationId="{DB19E8EA-4805-A64B-5A02-EAF11F5590AB}"/>
          </ac:picMkLst>
        </pc:picChg>
      </pc:sldChg>
      <pc:sldChg chg="addSp modSp mod replTag delTag modNotesTx">
        <pc:chgData name="Jennifer Gonzalez" userId="2e8d5152-b2c4-4b64-8279-c4df8cdd17d3" providerId="ADAL" clId="{666A0966-21FA-49F9-9C4E-6291CF03302E}" dt="2024-03-27T18:04:44.264" v="1821" actId="1076"/>
        <pc:sldMkLst>
          <pc:docMk/>
          <pc:sldMk cId="839781189" sldId="474"/>
        </pc:sldMkLst>
        <pc:picChg chg="add mod">
          <ac:chgData name="Jennifer Gonzalez" userId="2e8d5152-b2c4-4b64-8279-c4df8cdd17d3" providerId="ADAL" clId="{666A0966-21FA-49F9-9C4E-6291CF03302E}" dt="2024-03-27T18:04:44.264" v="1821" actId="1076"/>
          <ac:picMkLst>
            <pc:docMk/>
            <pc:sldMk cId="839781189" sldId="474"/>
            <ac:picMk id="2" creationId="{3DACB7AC-06CC-3BB8-1A79-E3E0E2922D15}"/>
          </ac:picMkLst>
        </pc:picChg>
        <pc:picChg chg="mod">
          <ac:chgData name="Jennifer Gonzalez" userId="2e8d5152-b2c4-4b64-8279-c4df8cdd17d3" providerId="ADAL" clId="{666A0966-21FA-49F9-9C4E-6291CF03302E}" dt="2024-03-27T17:47:47.292" v="1053" actId="1076"/>
          <ac:picMkLst>
            <pc:docMk/>
            <pc:sldMk cId="839781189" sldId="474"/>
            <ac:picMk id="4" creationId="{BF90AA02-7C46-81B1-5A31-FD06C9DE4DA5}"/>
          </ac:picMkLst>
        </pc:picChg>
      </pc:sldChg>
      <pc:sldChg chg="addSp modSp mod replTag delTag modNotesTx">
        <pc:chgData name="Jennifer Gonzalez" userId="2e8d5152-b2c4-4b64-8279-c4df8cdd17d3" providerId="ADAL" clId="{666A0966-21FA-49F9-9C4E-6291CF03302E}" dt="2024-03-27T18:04:53.304" v="1829" actId="14100"/>
        <pc:sldMkLst>
          <pc:docMk/>
          <pc:sldMk cId="489054795" sldId="475"/>
        </pc:sldMkLst>
        <pc:spChg chg="mod">
          <ac:chgData name="Jennifer Gonzalez" userId="2e8d5152-b2c4-4b64-8279-c4df8cdd17d3" providerId="ADAL" clId="{666A0966-21FA-49F9-9C4E-6291CF03302E}" dt="2024-03-27T17:48:08.984" v="1063" actId="1076"/>
          <ac:spMkLst>
            <pc:docMk/>
            <pc:sldMk cId="489054795" sldId="475"/>
            <ac:spMk id="12" creationId="{CDC1F4BD-EA40-FB16-115E-6863FCF6B5F0}"/>
          </ac:spMkLst>
        </pc:spChg>
        <pc:picChg chg="add mod">
          <ac:chgData name="Jennifer Gonzalez" userId="2e8d5152-b2c4-4b64-8279-c4df8cdd17d3" providerId="ADAL" clId="{666A0966-21FA-49F9-9C4E-6291CF03302E}" dt="2024-03-27T18:04:49.838" v="1828" actId="1076"/>
          <ac:picMkLst>
            <pc:docMk/>
            <pc:sldMk cId="489054795" sldId="475"/>
            <ac:picMk id="2" creationId="{36FC9F48-647C-84C9-8688-CAA593446CE8}"/>
          </ac:picMkLst>
        </pc:picChg>
        <pc:picChg chg="mod">
          <ac:chgData name="Jennifer Gonzalez" userId="2e8d5152-b2c4-4b64-8279-c4df8cdd17d3" providerId="ADAL" clId="{666A0966-21FA-49F9-9C4E-6291CF03302E}" dt="2024-03-27T18:04:53.304" v="1829" actId="14100"/>
          <ac:picMkLst>
            <pc:docMk/>
            <pc:sldMk cId="489054795" sldId="475"/>
            <ac:picMk id="5" creationId="{F6C59AE7-89AB-786C-8570-B2A8E3202BC3}"/>
          </ac:picMkLst>
        </pc:picChg>
      </pc:sldChg>
      <pc:sldChg chg="replTag delTag">
        <pc:chgData name="Jennifer Gonzalez" userId="2e8d5152-b2c4-4b64-8279-c4df8cdd17d3" providerId="ADAL" clId="{666A0966-21FA-49F9-9C4E-6291CF03302E}" dt="2024-03-27T18:04:55.077" v="1831"/>
        <pc:sldMkLst>
          <pc:docMk/>
          <pc:sldMk cId="4185242641" sldId="476"/>
        </pc:sldMkLst>
      </pc:sldChg>
      <pc:sldChg chg="addSp delSp modSp mod replTag delTag modNotesTx">
        <pc:chgData name="Jennifer Gonzalez" userId="2e8d5152-b2c4-4b64-8279-c4df8cdd17d3" providerId="ADAL" clId="{666A0966-21FA-49F9-9C4E-6291CF03302E}" dt="2024-03-27T18:05:02.689" v="1838" actId="1076"/>
        <pc:sldMkLst>
          <pc:docMk/>
          <pc:sldMk cId="2650292663" sldId="477"/>
        </pc:sldMkLst>
        <pc:spChg chg="add del mod">
          <ac:chgData name="Jennifer Gonzalez" userId="2e8d5152-b2c4-4b64-8279-c4df8cdd17d3" providerId="ADAL" clId="{666A0966-21FA-49F9-9C4E-6291CF03302E}" dt="2024-03-27T17:48:58.957" v="1081" actId="478"/>
          <ac:spMkLst>
            <pc:docMk/>
            <pc:sldMk cId="2650292663" sldId="477"/>
            <ac:spMk id="3" creationId="{30396942-F350-8696-B17C-D86F6EDB41C0}"/>
          </ac:spMkLst>
        </pc:spChg>
        <pc:picChg chg="add mod">
          <ac:chgData name="Jennifer Gonzalez" userId="2e8d5152-b2c4-4b64-8279-c4df8cdd17d3" providerId="ADAL" clId="{666A0966-21FA-49F9-9C4E-6291CF03302E}" dt="2024-03-27T18:05:02.689" v="1838" actId="1076"/>
          <ac:picMkLst>
            <pc:docMk/>
            <pc:sldMk cId="2650292663" sldId="477"/>
            <ac:picMk id="4" creationId="{689C2DB1-0A91-56AB-9878-0E5BD80DFA24}"/>
          </ac:picMkLst>
        </pc:picChg>
      </pc:sldChg>
      <pc:sldChg chg="addSp modSp mod replTag delTag modNotesTx">
        <pc:chgData name="Jennifer Gonzalez" userId="2e8d5152-b2c4-4b64-8279-c4df8cdd17d3" providerId="ADAL" clId="{666A0966-21FA-49F9-9C4E-6291CF03302E}" dt="2024-03-27T18:05:09.577" v="1847"/>
        <pc:sldMkLst>
          <pc:docMk/>
          <pc:sldMk cId="1550504244" sldId="478"/>
        </pc:sldMkLst>
        <pc:picChg chg="add mod">
          <ac:chgData name="Jennifer Gonzalez" userId="2e8d5152-b2c4-4b64-8279-c4df8cdd17d3" providerId="ADAL" clId="{666A0966-21FA-49F9-9C4E-6291CF03302E}" dt="2024-03-27T18:05:08.589" v="1845" actId="1076"/>
          <ac:picMkLst>
            <pc:docMk/>
            <pc:sldMk cId="1550504244" sldId="478"/>
            <ac:picMk id="2" creationId="{AC3A774F-8AB5-9555-E175-E31A537E75FF}"/>
          </ac:picMkLst>
        </pc:picChg>
      </pc:sldChg>
      <pc:sldChg chg="addSp modSp mod replTag delTag modNotesTx">
        <pc:chgData name="Jennifer Gonzalez" userId="2e8d5152-b2c4-4b64-8279-c4df8cdd17d3" providerId="ADAL" clId="{666A0966-21FA-49F9-9C4E-6291CF03302E}" dt="2024-03-27T18:05:16.607" v="1854" actId="1076"/>
        <pc:sldMkLst>
          <pc:docMk/>
          <pc:sldMk cId="56791363" sldId="479"/>
        </pc:sldMkLst>
        <pc:picChg chg="add mod">
          <ac:chgData name="Jennifer Gonzalez" userId="2e8d5152-b2c4-4b64-8279-c4df8cdd17d3" providerId="ADAL" clId="{666A0966-21FA-49F9-9C4E-6291CF03302E}" dt="2024-03-27T18:05:16.607" v="1854" actId="1076"/>
          <ac:picMkLst>
            <pc:docMk/>
            <pc:sldMk cId="56791363" sldId="479"/>
            <ac:picMk id="2" creationId="{EA49D676-A90D-C5A2-5EA8-AC22E1DCC98E}"/>
          </ac:picMkLst>
        </pc:picChg>
      </pc:sldChg>
      <pc:sldChg chg="addSp modSp mod replTag delTag modNotesTx">
        <pc:chgData name="Jennifer Gonzalez" userId="2e8d5152-b2c4-4b64-8279-c4df8cdd17d3" providerId="ADAL" clId="{666A0966-21FA-49F9-9C4E-6291CF03302E}" dt="2024-03-27T18:05:23.109" v="1861" actId="1076"/>
        <pc:sldMkLst>
          <pc:docMk/>
          <pc:sldMk cId="362902755" sldId="480"/>
        </pc:sldMkLst>
        <pc:picChg chg="add mod">
          <ac:chgData name="Jennifer Gonzalez" userId="2e8d5152-b2c4-4b64-8279-c4df8cdd17d3" providerId="ADAL" clId="{666A0966-21FA-49F9-9C4E-6291CF03302E}" dt="2024-03-27T18:05:23.109" v="1861" actId="1076"/>
          <ac:picMkLst>
            <pc:docMk/>
            <pc:sldMk cId="362902755" sldId="480"/>
            <ac:picMk id="2" creationId="{045D82BE-6D47-0E2A-290D-6DCC96787B2A}"/>
          </ac:picMkLst>
        </pc:picChg>
      </pc:sldChg>
      <pc:sldChg chg="addSp modSp mod replTag delTag modNotesTx">
        <pc:chgData name="Jennifer Gonzalez" userId="2e8d5152-b2c4-4b64-8279-c4df8cdd17d3" providerId="ADAL" clId="{666A0966-21FA-49F9-9C4E-6291CF03302E}" dt="2024-03-27T18:05:28.123" v="1868" actId="1076"/>
        <pc:sldMkLst>
          <pc:docMk/>
          <pc:sldMk cId="944684074" sldId="481"/>
        </pc:sldMkLst>
        <pc:picChg chg="add mod">
          <ac:chgData name="Jennifer Gonzalez" userId="2e8d5152-b2c4-4b64-8279-c4df8cdd17d3" providerId="ADAL" clId="{666A0966-21FA-49F9-9C4E-6291CF03302E}" dt="2024-03-27T18:05:28.123" v="1868" actId="1076"/>
          <ac:picMkLst>
            <pc:docMk/>
            <pc:sldMk cId="944684074" sldId="481"/>
            <ac:picMk id="2" creationId="{AD6D17CC-5364-D31C-3CA9-01CA7CCA1041}"/>
          </ac:picMkLst>
        </pc:picChg>
      </pc:sldChg>
      <pc:sldChg chg="replTag delTag">
        <pc:chgData name="Jennifer Gonzalez" userId="2e8d5152-b2c4-4b64-8279-c4df8cdd17d3" providerId="ADAL" clId="{666A0966-21FA-49F9-9C4E-6291CF03302E}" dt="2024-03-27T18:05:29.446" v="1870"/>
        <pc:sldMkLst>
          <pc:docMk/>
          <pc:sldMk cId="3752155614" sldId="482"/>
        </pc:sldMkLst>
      </pc:sldChg>
      <pc:sldChg chg="addSp delSp modSp mod replTag delTag modNotesTx">
        <pc:chgData name="Jennifer Gonzalez" userId="2e8d5152-b2c4-4b64-8279-c4df8cdd17d3" providerId="ADAL" clId="{666A0966-21FA-49F9-9C4E-6291CF03302E}" dt="2024-03-27T18:05:38.623" v="1877" actId="1076"/>
        <pc:sldMkLst>
          <pc:docMk/>
          <pc:sldMk cId="3944175565" sldId="483"/>
        </pc:sldMkLst>
        <pc:spChg chg="add del mod">
          <ac:chgData name="Jennifer Gonzalez" userId="2e8d5152-b2c4-4b64-8279-c4df8cdd17d3" providerId="ADAL" clId="{666A0966-21FA-49F9-9C4E-6291CF03302E}" dt="2024-03-27T17:50:20.478" v="1139" actId="478"/>
          <ac:spMkLst>
            <pc:docMk/>
            <pc:sldMk cId="3944175565" sldId="483"/>
            <ac:spMk id="3" creationId="{DB53020C-7F34-FF56-11BB-453DB131E762}"/>
          </ac:spMkLst>
        </pc:spChg>
        <pc:picChg chg="add mod">
          <ac:chgData name="Jennifer Gonzalez" userId="2e8d5152-b2c4-4b64-8279-c4df8cdd17d3" providerId="ADAL" clId="{666A0966-21FA-49F9-9C4E-6291CF03302E}" dt="2024-03-27T18:05:38.623" v="1877" actId="1076"/>
          <ac:picMkLst>
            <pc:docMk/>
            <pc:sldMk cId="3944175565" sldId="483"/>
            <ac:picMk id="4" creationId="{A2AAC024-7030-4D63-0F83-5606CD9421D9}"/>
          </ac:picMkLst>
        </pc:picChg>
      </pc:sldChg>
      <pc:sldChg chg="addSp modSp mod replTag delTag modNotesTx">
        <pc:chgData name="Jennifer Gonzalez" userId="2e8d5152-b2c4-4b64-8279-c4df8cdd17d3" providerId="ADAL" clId="{666A0966-21FA-49F9-9C4E-6291CF03302E}" dt="2024-03-27T18:05:44.969" v="1886"/>
        <pc:sldMkLst>
          <pc:docMk/>
          <pc:sldMk cId="2336102856" sldId="484"/>
        </pc:sldMkLst>
        <pc:picChg chg="add mod">
          <ac:chgData name="Jennifer Gonzalez" userId="2e8d5152-b2c4-4b64-8279-c4df8cdd17d3" providerId="ADAL" clId="{666A0966-21FA-49F9-9C4E-6291CF03302E}" dt="2024-03-27T18:05:44.142" v="1884" actId="1076"/>
          <ac:picMkLst>
            <pc:docMk/>
            <pc:sldMk cId="2336102856" sldId="484"/>
            <ac:picMk id="2" creationId="{66BE448D-3D5C-9B17-A61A-C2937202A6C5}"/>
          </ac:picMkLst>
        </pc:picChg>
      </pc:sldChg>
      <pc:sldChg chg="addSp modSp mod replTag delTag modNotesTx">
        <pc:chgData name="Jennifer Gonzalez" userId="2e8d5152-b2c4-4b64-8279-c4df8cdd17d3" providerId="ADAL" clId="{666A0966-21FA-49F9-9C4E-6291CF03302E}" dt="2024-03-27T18:06:01.676" v="1901" actId="1076"/>
        <pc:sldMkLst>
          <pc:docMk/>
          <pc:sldMk cId="303852842" sldId="485"/>
        </pc:sldMkLst>
        <pc:picChg chg="add mod">
          <ac:chgData name="Jennifer Gonzalez" userId="2e8d5152-b2c4-4b64-8279-c4df8cdd17d3" providerId="ADAL" clId="{666A0966-21FA-49F9-9C4E-6291CF03302E}" dt="2024-03-27T18:05:57.943" v="1900" actId="1076"/>
          <ac:picMkLst>
            <pc:docMk/>
            <pc:sldMk cId="303852842" sldId="485"/>
            <ac:picMk id="2" creationId="{D2833596-996A-41C6-52DF-6DE450D8270B}"/>
          </ac:picMkLst>
        </pc:picChg>
        <pc:picChg chg="mod">
          <ac:chgData name="Jennifer Gonzalez" userId="2e8d5152-b2c4-4b64-8279-c4df8cdd17d3" providerId="ADAL" clId="{666A0966-21FA-49F9-9C4E-6291CF03302E}" dt="2024-03-27T18:06:01.676" v="1901" actId="1076"/>
          <ac:picMkLst>
            <pc:docMk/>
            <pc:sldMk cId="303852842" sldId="485"/>
            <ac:picMk id="8" creationId="{4379432A-00E2-1698-7229-7878EB5B4E51}"/>
          </ac:picMkLst>
        </pc:picChg>
      </pc:sldChg>
      <pc:sldChg chg="addSp delSp modSp mod replTag delTag modNotesTx">
        <pc:chgData name="Jennifer Gonzalez" userId="2e8d5152-b2c4-4b64-8279-c4df8cdd17d3" providerId="ADAL" clId="{666A0966-21FA-49F9-9C4E-6291CF03302E}" dt="2024-03-27T17:52:15.875" v="1188"/>
        <pc:sldMkLst>
          <pc:docMk/>
          <pc:sldMk cId="2367698408" sldId="486"/>
        </pc:sldMkLst>
        <pc:spChg chg="add del mod">
          <ac:chgData name="Jennifer Gonzalez" userId="2e8d5152-b2c4-4b64-8279-c4df8cdd17d3" providerId="ADAL" clId="{666A0966-21FA-49F9-9C4E-6291CF03302E}" dt="2024-03-27T17:21:29.203" v="128" actId="478"/>
          <ac:spMkLst>
            <pc:docMk/>
            <pc:sldMk cId="2367698408" sldId="486"/>
            <ac:spMk id="4" creationId="{DCAB4628-BF00-0F5E-8573-B124AE9AD21D}"/>
          </ac:spMkLst>
        </pc:spChg>
        <pc:picChg chg="add mod">
          <ac:chgData name="Jennifer Gonzalez" userId="2e8d5152-b2c4-4b64-8279-c4df8cdd17d3" providerId="ADAL" clId="{666A0966-21FA-49F9-9C4E-6291CF03302E}" dt="2024-03-27T17:52:14.602" v="1186" actId="1076"/>
          <ac:picMkLst>
            <pc:docMk/>
            <pc:sldMk cId="2367698408" sldId="486"/>
            <ac:picMk id="5" creationId="{61FADF0C-BF43-50A6-7CB1-AD38DBC047F7}"/>
          </ac:picMkLst>
        </pc:picChg>
      </pc:sldChg>
      <pc:sldChg chg="addSp delSp modSp mod replTag delTag modNotesTx">
        <pc:chgData name="Jennifer Gonzalez" userId="2e8d5152-b2c4-4b64-8279-c4df8cdd17d3" providerId="ADAL" clId="{666A0966-21FA-49F9-9C4E-6291CF03302E}" dt="2024-03-27T17:52:30.198" v="1196" actId="14100"/>
        <pc:sldMkLst>
          <pc:docMk/>
          <pc:sldMk cId="541861087" sldId="487"/>
        </pc:sldMkLst>
        <pc:spChg chg="add del mod">
          <ac:chgData name="Jennifer Gonzalez" userId="2e8d5152-b2c4-4b64-8279-c4df8cdd17d3" providerId="ADAL" clId="{666A0966-21FA-49F9-9C4E-6291CF03302E}" dt="2024-03-27T17:20:05.082" v="85" actId="478"/>
          <ac:spMkLst>
            <pc:docMk/>
            <pc:sldMk cId="541861087" sldId="487"/>
            <ac:spMk id="6" creationId="{94B17CBA-D79E-D2B3-3616-B5D9ADFF7B8C}"/>
          </ac:spMkLst>
        </pc:spChg>
        <pc:picChg chg="mod">
          <ac:chgData name="Jennifer Gonzalez" userId="2e8d5152-b2c4-4b64-8279-c4df8cdd17d3" providerId="ADAL" clId="{666A0966-21FA-49F9-9C4E-6291CF03302E}" dt="2024-03-27T17:52:30.198" v="1196" actId="14100"/>
          <ac:picMkLst>
            <pc:docMk/>
            <pc:sldMk cId="541861087" sldId="487"/>
            <ac:picMk id="5" creationId="{43B06FAA-9E5B-6AF2-AF4B-775F58F4A8DA}"/>
          </ac:picMkLst>
        </pc:picChg>
        <pc:picChg chg="add mod">
          <ac:chgData name="Jennifer Gonzalez" userId="2e8d5152-b2c4-4b64-8279-c4df8cdd17d3" providerId="ADAL" clId="{666A0966-21FA-49F9-9C4E-6291CF03302E}" dt="2024-03-27T17:52:25.428" v="1195" actId="1076"/>
          <ac:picMkLst>
            <pc:docMk/>
            <pc:sldMk cId="541861087" sldId="487"/>
            <ac:picMk id="7" creationId="{15781C35-B520-6320-28F1-F5346F78D970}"/>
          </ac:picMkLst>
        </pc:picChg>
      </pc:sldChg>
      <pc:sldChg chg="addSp delSp modSp mod replTag delTag modNotesTx">
        <pc:chgData name="Jennifer Gonzalez" userId="2e8d5152-b2c4-4b64-8279-c4df8cdd17d3" providerId="ADAL" clId="{666A0966-21FA-49F9-9C4E-6291CF03302E}" dt="2024-03-27T17:52:37.886" v="1203" actId="1076"/>
        <pc:sldMkLst>
          <pc:docMk/>
          <pc:sldMk cId="3536025773" sldId="488"/>
        </pc:sldMkLst>
        <pc:spChg chg="add del mod">
          <ac:chgData name="Jennifer Gonzalez" userId="2e8d5152-b2c4-4b64-8279-c4df8cdd17d3" providerId="ADAL" clId="{666A0966-21FA-49F9-9C4E-6291CF03302E}" dt="2024-03-27T17:19:53.018" v="78" actId="478"/>
          <ac:spMkLst>
            <pc:docMk/>
            <pc:sldMk cId="3536025773" sldId="488"/>
            <ac:spMk id="5" creationId="{E347CE10-4347-30EE-8C03-3F152E77CC72}"/>
          </ac:spMkLst>
        </pc:spChg>
        <pc:picChg chg="add mod">
          <ac:chgData name="Jennifer Gonzalez" userId="2e8d5152-b2c4-4b64-8279-c4df8cdd17d3" providerId="ADAL" clId="{666A0966-21FA-49F9-9C4E-6291CF03302E}" dt="2024-03-27T17:52:37.886" v="1203" actId="1076"/>
          <ac:picMkLst>
            <pc:docMk/>
            <pc:sldMk cId="3536025773" sldId="488"/>
            <ac:picMk id="6" creationId="{C308BF7B-1AED-57FB-3BB6-0138431DDD5B}"/>
          </ac:picMkLst>
        </pc:picChg>
      </pc:sldChg>
      <pc:sldChg chg="addSp delSp modSp mod replTag delTag modNotesTx">
        <pc:chgData name="Jennifer Gonzalez" userId="2e8d5152-b2c4-4b64-8279-c4df8cdd17d3" providerId="ADAL" clId="{666A0966-21FA-49F9-9C4E-6291CF03302E}" dt="2024-03-27T17:52:49.189" v="1212"/>
        <pc:sldMkLst>
          <pc:docMk/>
          <pc:sldMk cId="2337109004" sldId="489"/>
        </pc:sldMkLst>
        <pc:spChg chg="add del mod">
          <ac:chgData name="Jennifer Gonzalez" userId="2e8d5152-b2c4-4b64-8279-c4df8cdd17d3" providerId="ADAL" clId="{666A0966-21FA-49F9-9C4E-6291CF03302E}" dt="2024-03-27T17:20:15.787" v="92" actId="478"/>
          <ac:spMkLst>
            <pc:docMk/>
            <pc:sldMk cId="2337109004" sldId="489"/>
            <ac:spMk id="5" creationId="{C4FD0DF8-EB71-2992-CEF0-9604716742E8}"/>
          </ac:spMkLst>
        </pc:spChg>
        <pc:picChg chg="add mod">
          <ac:chgData name="Jennifer Gonzalez" userId="2e8d5152-b2c4-4b64-8279-c4df8cdd17d3" providerId="ADAL" clId="{666A0966-21FA-49F9-9C4E-6291CF03302E}" dt="2024-03-27T17:52:47.745" v="1210" actId="1076"/>
          <ac:picMkLst>
            <pc:docMk/>
            <pc:sldMk cId="2337109004" sldId="489"/>
            <ac:picMk id="8" creationId="{DED3558F-7694-C8E4-D3D9-448F4A5BA54C}"/>
          </ac:picMkLst>
        </pc:picChg>
      </pc:sldChg>
      <pc:sldChg chg="addSp delSp modSp mod replTag delTag modNotesTx">
        <pc:chgData name="Jennifer Gonzalez" userId="2e8d5152-b2c4-4b64-8279-c4df8cdd17d3" providerId="ADAL" clId="{666A0966-21FA-49F9-9C4E-6291CF03302E}" dt="2024-03-27T17:53:44.129" v="1233" actId="14100"/>
        <pc:sldMkLst>
          <pc:docMk/>
          <pc:sldMk cId="676540730" sldId="490"/>
        </pc:sldMkLst>
        <pc:spChg chg="del mod">
          <ac:chgData name="Jennifer Gonzalez" userId="2e8d5152-b2c4-4b64-8279-c4df8cdd17d3" providerId="ADAL" clId="{666A0966-21FA-49F9-9C4E-6291CF03302E}" dt="2024-03-27T17:53:22.818" v="1226" actId="478"/>
          <ac:spMkLst>
            <pc:docMk/>
            <pc:sldMk cId="676540730" sldId="490"/>
            <ac:spMk id="3" creationId="{30CBEB00-EF77-2450-10A3-DB4D9772BA92}"/>
          </ac:spMkLst>
        </pc:spChg>
        <pc:spChg chg="mod">
          <ac:chgData name="Jennifer Gonzalez" userId="2e8d5152-b2c4-4b64-8279-c4df8cdd17d3" providerId="ADAL" clId="{666A0966-21FA-49F9-9C4E-6291CF03302E}" dt="2024-03-27T17:53:37.642" v="1231" actId="14100"/>
          <ac:spMkLst>
            <pc:docMk/>
            <pc:sldMk cId="676540730" sldId="490"/>
            <ac:spMk id="10" creationId="{213318C4-2FD7-857E-869E-FF94093B16CD}"/>
          </ac:spMkLst>
        </pc:spChg>
        <pc:picChg chg="add mod">
          <ac:chgData name="Jennifer Gonzalez" userId="2e8d5152-b2c4-4b64-8279-c4df8cdd17d3" providerId="ADAL" clId="{666A0966-21FA-49F9-9C4E-6291CF03302E}" dt="2024-03-27T17:52:56.540" v="1219" actId="1076"/>
          <ac:picMkLst>
            <pc:docMk/>
            <pc:sldMk cId="676540730" sldId="490"/>
            <ac:picMk id="4" creationId="{B494DCB8-A646-81AC-3293-ECB456B9BE0A}"/>
          </ac:picMkLst>
        </pc:picChg>
        <pc:picChg chg="mod">
          <ac:chgData name="Jennifer Gonzalez" userId="2e8d5152-b2c4-4b64-8279-c4df8cdd17d3" providerId="ADAL" clId="{666A0966-21FA-49F9-9C4E-6291CF03302E}" dt="2024-03-27T17:53:44.129" v="1233" actId="14100"/>
          <ac:picMkLst>
            <pc:docMk/>
            <pc:sldMk cId="676540730" sldId="490"/>
            <ac:picMk id="14" creationId="{DD49737E-9DBA-EC47-A508-F72CBE4DD39F}"/>
          </ac:picMkLst>
        </pc:picChg>
      </pc:sldChg>
      <pc:sldChg chg="addSp delSp modSp mod replTag delTag modNotesTx">
        <pc:chgData name="Jennifer Gonzalez" userId="2e8d5152-b2c4-4b64-8279-c4df8cdd17d3" providerId="ADAL" clId="{666A0966-21FA-49F9-9C4E-6291CF03302E}" dt="2024-03-27T17:54:08.163" v="1249" actId="1076"/>
        <pc:sldMkLst>
          <pc:docMk/>
          <pc:sldMk cId="404006953" sldId="491"/>
        </pc:sldMkLst>
        <pc:spChg chg="add del mod">
          <ac:chgData name="Jennifer Gonzalez" userId="2e8d5152-b2c4-4b64-8279-c4df8cdd17d3" providerId="ADAL" clId="{666A0966-21FA-49F9-9C4E-6291CF03302E}" dt="2024-03-27T17:22:17.891" v="149" actId="478"/>
          <ac:spMkLst>
            <pc:docMk/>
            <pc:sldMk cId="404006953" sldId="491"/>
            <ac:spMk id="5" creationId="{4CB53B56-09A4-1048-A27F-0EC4BFDD70FF}"/>
          </ac:spMkLst>
        </pc:spChg>
        <pc:picChg chg="add mod">
          <ac:chgData name="Jennifer Gonzalez" userId="2e8d5152-b2c4-4b64-8279-c4df8cdd17d3" providerId="ADAL" clId="{666A0966-21FA-49F9-9C4E-6291CF03302E}" dt="2024-03-27T17:54:08.163" v="1249" actId="1076"/>
          <ac:picMkLst>
            <pc:docMk/>
            <pc:sldMk cId="404006953" sldId="491"/>
            <ac:picMk id="6" creationId="{CD80C268-2BAA-8C06-2316-E2FCC6A97CE6}"/>
          </ac:picMkLst>
        </pc:picChg>
      </pc:sldChg>
      <pc:sldChg chg="addSp modSp mod replTag delTag modNotesTx">
        <pc:chgData name="Jennifer Gonzalez" userId="2e8d5152-b2c4-4b64-8279-c4df8cdd17d3" providerId="ADAL" clId="{666A0966-21FA-49F9-9C4E-6291CF03302E}" dt="2024-03-27T17:53:58.631" v="1242"/>
        <pc:sldMkLst>
          <pc:docMk/>
          <pc:sldMk cId="815292338" sldId="492"/>
        </pc:sldMkLst>
        <pc:picChg chg="add mod">
          <ac:chgData name="Jennifer Gonzalez" userId="2e8d5152-b2c4-4b64-8279-c4df8cdd17d3" providerId="ADAL" clId="{666A0966-21FA-49F9-9C4E-6291CF03302E}" dt="2024-03-27T17:53:57.069" v="1240" actId="1076"/>
          <ac:picMkLst>
            <pc:docMk/>
            <pc:sldMk cId="815292338" sldId="492"/>
            <ac:picMk id="4" creationId="{119D6781-AA21-5E50-0B67-542E53275C75}"/>
          </ac:picMkLst>
        </pc:picChg>
      </pc:sldChg>
      <pc:sldChg chg="replTag delTag">
        <pc:chgData name="Jennifer Gonzalez" userId="2e8d5152-b2c4-4b64-8279-c4df8cdd17d3" providerId="ADAL" clId="{666A0966-21FA-49F9-9C4E-6291CF03302E}" dt="2024-03-27T17:57:51.178" v="1449"/>
        <pc:sldMkLst>
          <pc:docMk/>
          <pc:sldMk cId="2503131727" sldId="493"/>
        </pc:sldMkLst>
      </pc:sldChg>
      <pc:sldChg chg="addSp modSp mod replTag delTag modNotesTx">
        <pc:chgData name="Jennifer Gonzalez" userId="2e8d5152-b2c4-4b64-8279-c4df8cdd17d3" providerId="ADAL" clId="{666A0966-21FA-49F9-9C4E-6291CF03302E}" dt="2024-03-27T17:54:15.999" v="1256" actId="1076"/>
        <pc:sldMkLst>
          <pc:docMk/>
          <pc:sldMk cId="3513996348" sldId="495"/>
        </pc:sldMkLst>
        <pc:picChg chg="add mod">
          <ac:chgData name="Jennifer Gonzalez" userId="2e8d5152-b2c4-4b64-8279-c4df8cdd17d3" providerId="ADAL" clId="{666A0966-21FA-49F9-9C4E-6291CF03302E}" dt="2024-03-27T17:54:15.999" v="1256" actId="1076"/>
          <ac:picMkLst>
            <pc:docMk/>
            <pc:sldMk cId="3513996348" sldId="495"/>
            <ac:picMk id="4" creationId="{6CE7D5C1-3414-A772-3928-97FA37B088EC}"/>
          </ac:picMkLst>
        </pc:picChg>
      </pc:sldChg>
      <pc:sldChg chg="addSp modSp mod replTag delTag modNotesTx">
        <pc:chgData name="Jennifer Gonzalez" userId="2e8d5152-b2c4-4b64-8279-c4df8cdd17d3" providerId="ADAL" clId="{666A0966-21FA-49F9-9C4E-6291CF03302E}" dt="2024-03-27T17:54:22.861" v="1263" actId="1076"/>
        <pc:sldMkLst>
          <pc:docMk/>
          <pc:sldMk cId="170997485" sldId="496"/>
        </pc:sldMkLst>
        <pc:picChg chg="add mod">
          <ac:chgData name="Jennifer Gonzalez" userId="2e8d5152-b2c4-4b64-8279-c4df8cdd17d3" providerId="ADAL" clId="{666A0966-21FA-49F9-9C4E-6291CF03302E}" dt="2024-03-27T17:54:22.861" v="1263" actId="1076"/>
          <ac:picMkLst>
            <pc:docMk/>
            <pc:sldMk cId="170997485" sldId="496"/>
            <ac:picMk id="3" creationId="{49CDA468-524D-895B-1891-50FF76F55378}"/>
          </ac:picMkLst>
        </pc:picChg>
      </pc:sldChg>
      <pc:sldChg chg="addSp modSp mod replTag delTag modNotesTx">
        <pc:chgData name="Jennifer Gonzalez" userId="2e8d5152-b2c4-4b64-8279-c4df8cdd17d3" providerId="ADAL" clId="{666A0966-21FA-49F9-9C4E-6291CF03302E}" dt="2024-03-27T17:54:30.488" v="1270" actId="1076"/>
        <pc:sldMkLst>
          <pc:docMk/>
          <pc:sldMk cId="4109643347" sldId="497"/>
        </pc:sldMkLst>
        <pc:picChg chg="add mod">
          <ac:chgData name="Jennifer Gonzalez" userId="2e8d5152-b2c4-4b64-8279-c4df8cdd17d3" providerId="ADAL" clId="{666A0966-21FA-49F9-9C4E-6291CF03302E}" dt="2024-03-27T17:54:30.488" v="1270" actId="1076"/>
          <ac:picMkLst>
            <pc:docMk/>
            <pc:sldMk cId="4109643347" sldId="497"/>
            <ac:picMk id="3" creationId="{115F1BCE-60FC-2FE3-ECA6-955465C2F6A2}"/>
          </ac:picMkLst>
        </pc:picChg>
      </pc:sldChg>
      <pc:sldChg chg="addSp modSp mod replTag delTag modNotesTx">
        <pc:chgData name="Jennifer Gonzalez" userId="2e8d5152-b2c4-4b64-8279-c4df8cdd17d3" providerId="ADAL" clId="{666A0966-21FA-49F9-9C4E-6291CF03302E}" dt="2024-03-27T17:54:39.007" v="1279"/>
        <pc:sldMkLst>
          <pc:docMk/>
          <pc:sldMk cId="242119664" sldId="498"/>
        </pc:sldMkLst>
        <pc:picChg chg="add mod">
          <ac:chgData name="Jennifer Gonzalez" userId="2e8d5152-b2c4-4b64-8279-c4df8cdd17d3" providerId="ADAL" clId="{666A0966-21FA-49F9-9C4E-6291CF03302E}" dt="2024-03-27T17:54:37.535" v="1277" actId="1076"/>
          <ac:picMkLst>
            <pc:docMk/>
            <pc:sldMk cId="242119664" sldId="498"/>
            <ac:picMk id="4" creationId="{543A4FB3-606E-2321-22EF-E25ECB5AD454}"/>
          </ac:picMkLst>
        </pc:picChg>
      </pc:sldChg>
      <pc:sldChg chg="addSp delSp modSp mod replTag delTag modNotesTx">
        <pc:chgData name="Jennifer Gonzalez" userId="2e8d5152-b2c4-4b64-8279-c4df8cdd17d3" providerId="ADAL" clId="{666A0966-21FA-49F9-9C4E-6291CF03302E}" dt="2024-03-27T17:54:46.702" v="1286" actId="1076"/>
        <pc:sldMkLst>
          <pc:docMk/>
          <pc:sldMk cId="1833072290" sldId="499"/>
        </pc:sldMkLst>
        <pc:spChg chg="add del mod">
          <ac:chgData name="Jennifer Gonzalez" userId="2e8d5152-b2c4-4b64-8279-c4df8cdd17d3" providerId="ADAL" clId="{666A0966-21FA-49F9-9C4E-6291CF03302E}" dt="2024-03-27T17:23:59.301" v="210" actId="478"/>
          <ac:spMkLst>
            <pc:docMk/>
            <pc:sldMk cId="1833072290" sldId="499"/>
            <ac:spMk id="5" creationId="{01E3DA7D-060F-AC83-FC13-7B575D62FDA1}"/>
          </ac:spMkLst>
        </pc:spChg>
        <pc:picChg chg="add mod">
          <ac:chgData name="Jennifer Gonzalez" userId="2e8d5152-b2c4-4b64-8279-c4df8cdd17d3" providerId="ADAL" clId="{666A0966-21FA-49F9-9C4E-6291CF03302E}" dt="2024-03-27T17:54:46.702" v="1286" actId="1076"/>
          <ac:picMkLst>
            <pc:docMk/>
            <pc:sldMk cId="1833072290" sldId="499"/>
            <ac:picMk id="6" creationId="{1580DAF7-52F9-27D0-66CF-9CC6B626C562}"/>
          </ac:picMkLst>
        </pc:picChg>
        <pc:picChg chg="mod">
          <ac:chgData name="Jennifer Gonzalez" userId="2e8d5152-b2c4-4b64-8279-c4df8cdd17d3" providerId="ADAL" clId="{666A0966-21FA-49F9-9C4E-6291CF03302E}" dt="2024-03-27T17:23:44.817" v="205" actId="1076"/>
          <ac:picMkLst>
            <pc:docMk/>
            <pc:sldMk cId="1833072290" sldId="499"/>
            <ac:picMk id="8" creationId="{CCB9DD59-6142-F3DB-15F3-16CD4E4369FB}"/>
          </ac:picMkLst>
        </pc:picChg>
      </pc:sldChg>
      <pc:sldChg chg="replTag delTag">
        <pc:chgData name="Jennifer Gonzalez" userId="2e8d5152-b2c4-4b64-8279-c4df8cdd17d3" providerId="ADAL" clId="{666A0966-21FA-49F9-9C4E-6291CF03302E}" dt="2024-03-27T17:23:17.036" v="194"/>
        <pc:sldMkLst>
          <pc:docMk/>
          <pc:sldMk cId="2892910484" sldId="500"/>
        </pc:sldMkLst>
      </pc:sldChg>
      <pc:sldChg chg="addSp modSp mod replTag delTag modNotesTx">
        <pc:chgData name="Jennifer Gonzalez" userId="2e8d5152-b2c4-4b64-8279-c4df8cdd17d3" providerId="ADAL" clId="{666A0966-21FA-49F9-9C4E-6291CF03302E}" dt="2024-03-27T17:55:08.442" v="1309" actId="1076"/>
        <pc:sldMkLst>
          <pc:docMk/>
          <pc:sldMk cId="4244308812" sldId="501"/>
        </pc:sldMkLst>
        <pc:picChg chg="add mod">
          <ac:chgData name="Jennifer Gonzalez" userId="2e8d5152-b2c4-4b64-8279-c4df8cdd17d3" providerId="ADAL" clId="{666A0966-21FA-49F9-9C4E-6291CF03302E}" dt="2024-03-27T17:55:08.442" v="1309" actId="1076"/>
          <ac:picMkLst>
            <pc:docMk/>
            <pc:sldMk cId="4244308812" sldId="501"/>
            <ac:picMk id="3" creationId="{CEFC0850-E845-C0C1-4F86-916FF5F3F27A}"/>
          </ac:picMkLst>
        </pc:picChg>
      </pc:sldChg>
      <pc:sldChg chg="addSp modSp mod replTag delTag modNotesTx">
        <pc:chgData name="Jennifer Gonzalez" userId="2e8d5152-b2c4-4b64-8279-c4df8cdd17d3" providerId="ADAL" clId="{666A0966-21FA-49F9-9C4E-6291CF03302E}" dt="2024-03-27T17:55:28.265" v="1318" actId="1076"/>
        <pc:sldMkLst>
          <pc:docMk/>
          <pc:sldMk cId="111554383" sldId="502"/>
        </pc:sldMkLst>
        <pc:spChg chg="mod">
          <ac:chgData name="Jennifer Gonzalez" userId="2e8d5152-b2c4-4b64-8279-c4df8cdd17d3" providerId="ADAL" clId="{666A0966-21FA-49F9-9C4E-6291CF03302E}" dt="2024-03-27T17:55:28.265" v="1318" actId="1076"/>
          <ac:spMkLst>
            <pc:docMk/>
            <pc:sldMk cId="111554383" sldId="502"/>
            <ac:spMk id="3" creationId="{BC042108-A572-9195-ADC7-29D88BE5ABB3}"/>
          </ac:spMkLst>
        </pc:spChg>
        <pc:picChg chg="add mod">
          <ac:chgData name="Jennifer Gonzalez" userId="2e8d5152-b2c4-4b64-8279-c4df8cdd17d3" providerId="ADAL" clId="{666A0966-21FA-49F9-9C4E-6291CF03302E}" dt="2024-03-27T17:55:14.477" v="1316" actId="1076"/>
          <ac:picMkLst>
            <pc:docMk/>
            <pc:sldMk cId="111554383" sldId="502"/>
            <ac:picMk id="4" creationId="{1967EB15-74A8-19C6-29CA-C2C37085931A}"/>
          </ac:picMkLst>
        </pc:picChg>
        <pc:picChg chg="mod">
          <ac:chgData name="Jennifer Gonzalez" userId="2e8d5152-b2c4-4b64-8279-c4df8cdd17d3" providerId="ADAL" clId="{666A0966-21FA-49F9-9C4E-6291CF03302E}" dt="2024-03-27T17:55:18.098" v="1317" actId="14100"/>
          <ac:picMkLst>
            <pc:docMk/>
            <pc:sldMk cId="111554383" sldId="502"/>
            <ac:picMk id="8" creationId="{2FDC121C-DA44-94B2-8D55-1C053F45B25E}"/>
          </ac:picMkLst>
        </pc:picChg>
      </pc:sldChg>
      <pc:sldChg chg="addSp modSp mod replTag delTag modNotesTx">
        <pc:chgData name="Jennifer Gonzalez" userId="2e8d5152-b2c4-4b64-8279-c4df8cdd17d3" providerId="ADAL" clId="{666A0966-21FA-49F9-9C4E-6291CF03302E}" dt="2024-03-27T17:54:54.156" v="1293" actId="1076"/>
        <pc:sldMkLst>
          <pc:docMk/>
          <pc:sldMk cId="3907564164" sldId="503"/>
        </pc:sldMkLst>
        <pc:picChg chg="add mod">
          <ac:chgData name="Jennifer Gonzalez" userId="2e8d5152-b2c4-4b64-8279-c4df8cdd17d3" providerId="ADAL" clId="{666A0966-21FA-49F9-9C4E-6291CF03302E}" dt="2024-03-27T17:54:54.156" v="1293" actId="1076"/>
          <ac:picMkLst>
            <pc:docMk/>
            <pc:sldMk cId="3907564164" sldId="503"/>
            <ac:picMk id="3" creationId="{140E99E8-B2EB-C705-8819-F2F7950975A5}"/>
          </ac:picMkLst>
        </pc:picChg>
      </pc:sldChg>
      <pc:sldChg chg="addSp modSp mod replTag delTag modNotesTx">
        <pc:chgData name="Jennifer Gonzalez" userId="2e8d5152-b2c4-4b64-8279-c4df8cdd17d3" providerId="ADAL" clId="{666A0966-21FA-49F9-9C4E-6291CF03302E}" dt="2024-03-27T17:55:01.908" v="1302"/>
        <pc:sldMkLst>
          <pc:docMk/>
          <pc:sldMk cId="3295408896" sldId="504"/>
        </pc:sldMkLst>
        <pc:picChg chg="add mod">
          <ac:chgData name="Jennifer Gonzalez" userId="2e8d5152-b2c4-4b64-8279-c4df8cdd17d3" providerId="ADAL" clId="{666A0966-21FA-49F9-9C4E-6291CF03302E}" dt="2024-03-27T17:55:00.424" v="1300" actId="1076"/>
          <ac:picMkLst>
            <pc:docMk/>
            <pc:sldMk cId="3295408896" sldId="504"/>
            <ac:picMk id="3" creationId="{3C5284C9-C9D5-CCDD-3126-8248653A18C6}"/>
          </ac:picMkLst>
        </pc:picChg>
      </pc:sldChg>
      <pc:sldChg chg="addSp modSp mod replTag delTag modNotesTx">
        <pc:chgData name="Jennifer Gonzalez" userId="2e8d5152-b2c4-4b64-8279-c4df8cdd17d3" providerId="ADAL" clId="{666A0966-21FA-49F9-9C4E-6291CF03302E}" dt="2024-03-27T17:55:37.960" v="1325" actId="1076"/>
        <pc:sldMkLst>
          <pc:docMk/>
          <pc:sldMk cId="3271781364" sldId="505"/>
        </pc:sldMkLst>
        <pc:picChg chg="add mod">
          <ac:chgData name="Jennifer Gonzalez" userId="2e8d5152-b2c4-4b64-8279-c4df8cdd17d3" providerId="ADAL" clId="{666A0966-21FA-49F9-9C4E-6291CF03302E}" dt="2024-03-27T17:55:37.960" v="1325" actId="1076"/>
          <ac:picMkLst>
            <pc:docMk/>
            <pc:sldMk cId="3271781364" sldId="505"/>
            <ac:picMk id="3" creationId="{24B565C0-BBE7-97D8-A1D3-32DAF0387362}"/>
          </ac:picMkLst>
        </pc:picChg>
      </pc:sldChg>
      <pc:sldChg chg="addSp modSp mod replTag delTag modNotesTx">
        <pc:chgData name="Jennifer Gonzalez" userId="2e8d5152-b2c4-4b64-8279-c4df8cdd17d3" providerId="ADAL" clId="{666A0966-21FA-49F9-9C4E-6291CF03302E}" dt="2024-03-27T17:55:51.590" v="1337" actId="14100"/>
        <pc:sldMkLst>
          <pc:docMk/>
          <pc:sldMk cId="3086596477" sldId="506"/>
        </pc:sldMkLst>
        <pc:spChg chg="mod">
          <ac:chgData name="Jennifer Gonzalez" userId="2e8d5152-b2c4-4b64-8279-c4df8cdd17d3" providerId="ADAL" clId="{666A0966-21FA-49F9-9C4E-6291CF03302E}" dt="2024-03-27T17:25:23.680" v="275" actId="1076"/>
          <ac:spMkLst>
            <pc:docMk/>
            <pc:sldMk cId="3086596477" sldId="506"/>
            <ac:spMk id="3" creationId="{E2F89F69-104A-F77B-CC61-3A2DB9F584A1}"/>
          </ac:spMkLst>
        </pc:spChg>
        <pc:picChg chg="add mod">
          <ac:chgData name="Jennifer Gonzalez" userId="2e8d5152-b2c4-4b64-8279-c4df8cdd17d3" providerId="ADAL" clId="{666A0966-21FA-49F9-9C4E-6291CF03302E}" dt="2024-03-27T17:55:47.304" v="1336" actId="1076"/>
          <ac:picMkLst>
            <pc:docMk/>
            <pc:sldMk cId="3086596477" sldId="506"/>
            <ac:picMk id="4" creationId="{2B482F00-2746-D15A-011A-E1B2C46B7B3A}"/>
          </ac:picMkLst>
        </pc:picChg>
        <pc:picChg chg="mod">
          <ac:chgData name="Jennifer Gonzalez" userId="2e8d5152-b2c4-4b64-8279-c4df8cdd17d3" providerId="ADAL" clId="{666A0966-21FA-49F9-9C4E-6291CF03302E}" dt="2024-03-27T17:55:51.590" v="1337" actId="14100"/>
          <ac:picMkLst>
            <pc:docMk/>
            <pc:sldMk cId="3086596477" sldId="506"/>
            <ac:picMk id="6" creationId="{7FBA8AF6-C1FD-791B-E713-863873E0EED3}"/>
          </ac:picMkLst>
        </pc:picChg>
      </pc:sldChg>
      <pc:sldChg chg="addSp modSp mod replTag delTag modNotesTx">
        <pc:chgData name="Jennifer Gonzalez" userId="2e8d5152-b2c4-4b64-8279-c4df8cdd17d3" providerId="ADAL" clId="{666A0966-21FA-49F9-9C4E-6291CF03302E}" dt="2024-03-27T17:55:59.889" v="1344" actId="1076"/>
        <pc:sldMkLst>
          <pc:docMk/>
          <pc:sldMk cId="1582516703" sldId="507"/>
        </pc:sldMkLst>
        <pc:picChg chg="add mod">
          <ac:chgData name="Jennifer Gonzalez" userId="2e8d5152-b2c4-4b64-8279-c4df8cdd17d3" providerId="ADAL" clId="{666A0966-21FA-49F9-9C4E-6291CF03302E}" dt="2024-03-27T17:55:59.889" v="1344" actId="1076"/>
          <ac:picMkLst>
            <pc:docMk/>
            <pc:sldMk cId="1582516703" sldId="507"/>
            <ac:picMk id="4" creationId="{65E7D4EC-FA24-FECC-86EE-4588D17F22D0}"/>
          </ac:picMkLst>
        </pc:picChg>
      </pc:sldChg>
      <pc:sldChg chg="addSp modSp mod replTag delTag modNotesTx">
        <pc:chgData name="Jennifer Gonzalez" userId="2e8d5152-b2c4-4b64-8279-c4df8cdd17d3" providerId="ADAL" clId="{666A0966-21FA-49F9-9C4E-6291CF03302E}" dt="2024-03-27T17:56:08.378" v="1351" actId="1076"/>
        <pc:sldMkLst>
          <pc:docMk/>
          <pc:sldMk cId="4069115169" sldId="508"/>
        </pc:sldMkLst>
        <pc:picChg chg="add mod">
          <ac:chgData name="Jennifer Gonzalez" userId="2e8d5152-b2c4-4b64-8279-c4df8cdd17d3" providerId="ADAL" clId="{666A0966-21FA-49F9-9C4E-6291CF03302E}" dt="2024-03-27T17:56:08.378" v="1351" actId="1076"/>
          <ac:picMkLst>
            <pc:docMk/>
            <pc:sldMk cId="4069115169" sldId="508"/>
            <ac:picMk id="4" creationId="{134FD747-2CC4-C598-C00B-EC72176B0DC3}"/>
          </ac:picMkLst>
        </pc:picChg>
      </pc:sldChg>
      <pc:sldChg chg="addSp modSp mod replTag delTag modNotesTx">
        <pc:chgData name="Jennifer Gonzalez" userId="2e8d5152-b2c4-4b64-8279-c4df8cdd17d3" providerId="ADAL" clId="{666A0966-21FA-49F9-9C4E-6291CF03302E}" dt="2024-03-27T17:56:15.529" v="1360"/>
        <pc:sldMkLst>
          <pc:docMk/>
          <pc:sldMk cId="3755730113" sldId="509"/>
        </pc:sldMkLst>
        <pc:picChg chg="add mod">
          <ac:chgData name="Jennifer Gonzalez" userId="2e8d5152-b2c4-4b64-8279-c4df8cdd17d3" providerId="ADAL" clId="{666A0966-21FA-49F9-9C4E-6291CF03302E}" dt="2024-03-27T17:56:14.309" v="1358" actId="1076"/>
          <ac:picMkLst>
            <pc:docMk/>
            <pc:sldMk cId="3755730113" sldId="509"/>
            <ac:picMk id="4" creationId="{B5122235-E252-5755-8A11-1252D8F173E2}"/>
          </ac:picMkLst>
        </pc:picChg>
      </pc:sldChg>
      <pc:sldChg chg="addSp delSp modSp mod replTag delTag modNotesTx">
        <pc:chgData name="Jennifer Gonzalez" userId="2e8d5152-b2c4-4b64-8279-c4df8cdd17d3" providerId="ADAL" clId="{666A0966-21FA-49F9-9C4E-6291CF03302E}" dt="2024-03-27T17:56:28.213" v="1372"/>
        <pc:sldMkLst>
          <pc:docMk/>
          <pc:sldMk cId="3535183186" sldId="510"/>
        </pc:sldMkLst>
        <pc:spChg chg="add del mod">
          <ac:chgData name="Jennifer Gonzalez" userId="2e8d5152-b2c4-4b64-8279-c4df8cdd17d3" providerId="ADAL" clId="{666A0966-21FA-49F9-9C4E-6291CF03302E}" dt="2024-03-27T17:26:54.385" v="335" actId="478"/>
          <ac:spMkLst>
            <pc:docMk/>
            <pc:sldMk cId="3535183186" sldId="510"/>
            <ac:spMk id="5" creationId="{B71AB9E7-1942-5EE1-19FD-B507BF7B9AAA}"/>
          </ac:spMkLst>
        </pc:spChg>
        <pc:picChg chg="add mod">
          <ac:chgData name="Jennifer Gonzalez" userId="2e8d5152-b2c4-4b64-8279-c4df8cdd17d3" providerId="ADAL" clId="{666A0966-21FA-49F9-9C4E-6291CF03302E}" dt="2024-03-27T17:56:26.635" v="1370" actId="1076"/>
          <ac:picMkLst>
            <pc:docMk/>
            <pc:sldMk cId="3535183186" sldId="510"/>
            <ac:picMk id="6" creationId="{6B558907-6D2C-460F-11C4-B0480466ED78}"/>
          </ac:picMkLst>
        </pc:picChg>
      </pc:sldChg>
      <pc:sldChg chg="addSp modSp mod replTag delTag modNotesTx">
        <pc:chgData name="Jennifer Gonzalez" userId="2e8d5152-b2c4-4b64-8279-c4df8cdd17d3" providerId="ADAL" clId="{666A0966-21FA-49F9-9C4E-6291CF03302E}" dt="2024-03-27T17:56:43.925" v="1382" actId="1076"/>
        <pc:sldMkLst>
          <pc:docMk/>
          <pc:sldMk cId="2457133556" sldId="511"/>
        </pc:sldMkLst>
        <pc:picChg chg="add mod">
          <ac:chgData name="Jennifer Gonzalez" userId="2e8d5152-b2c4-4b64-8279-c4df8cdd17d3" providerId="ADAL" clId="{666A0966-21FA-49F9-9C4E-6291CF03302E}" dt="2024-03-27T17:56:37.031" v="1380" actId="1076"/>
          <ac:picMkLst>
            <pc:docMk/>
            <pc:sldMk cId="2457133556" sldId="511"/>
            <ac:picMk id="2" creationId="{2F0303EB-5309-F558-FDB0-088252477C41}"/>
          </ac:picMkLst>
        </pc:picChg>
        <pc:picChg chg="mod">
          <ac:chgData name="Jennifer Gonzalez" userId="2e8d5152-b2c4-4b64-8279-c4df8cdd17d3" providerId="ADAL" clId="{666A0966-21FA-49F9-9C4E-6291CF03302E}" dt="2024-03-27T17:56:43.925" v="1382" actId="1076"/>
          <ac:picMkLst>
            <pc:docMk/>
            <pc:sldMk cId="2457133556" sldId="511"/>
            <ac:picMk id="6" creationId="{1AF00D43-4C82-BED7-1FCF-DC59C266110D}"/>
          </ac:picMkLst>
        </pc:picChg>
      </pc:sldChg>
      <pc:sldChg chg="addSp modSp mod replTag delTag modNotesTx">
        <pc:chgData name="Jennifer Gonzalez" userId="2e8d5152-b2c4-4b64-8279-c4df8cdd17d3" providerId="ADAL" clId="{666A0966-21FA-49F9-9C4E-6291CF03302E}" dt="2024-03-27T17:56:52.232" v="1390" actId="1076"/>
        <pc:sldMkLst>
          <pc:docMk/>
          <pc:sldMk cId="1590586776" sldId="512"/>
        </pc:sldMkLst>
        <pc:spChg chg="mod">
          <ac:chgData name="Jennifer Gonzalez" userId="2e8d5152-b2c4-4b64-8279-c4df8cdd17d3" providerId="ADAL" clId="{666A0966-21FA-49F9-9C4E-6291CF03302E}" dt="2024-03-27T17:27:24.906" v="358" actId="1076"/>
          <ac:spMkLst>
            <pc:docMk/>
            <pc:sldMk cId="1590586776" sldId="512"/>
            <ac:spMk id="4" creationId="{DEE84C22-80F2-AB73-9437-563344954003}"/>
          </ac:spMkLst>
        </pc:spChg>
        <pc:picChg chg="add mod">
          <ac:chgData name="Jennifer Gonzalez" userId="2e8d5152-b2c4-4b64-8279-c4df8cdd17d3" providerId="ADAL" clId="{666A0966-21FA-49F9-9C4E-6291CF03302E}" dt="2024-03-27T17:56:52.232" v="1390" actId="1076"/>
          <ac:picMkLst>
            <pc:docMk/>
            <pc:sldMk cId="1590586776" sldId="512"/>
            <ac:picMk id="3" creationId="{FA185098-8DC6-6E1F-7FAD-1E0A24FCAFBE}"/>
          </ac:picMkLst>
        </pc:picChg>
        <pc:picChg chg="mod">
          <ac:chgData name="Jennifer Gonzalez" userId="2e8d5152-b2c4-4b64-8279-c4df8cdd17d3" providerId="ADAL" clId="{666A0966-21FA-49F9-9C4E-6291CF03302E}" dt="2024-03-27T17:27:40.018" v="361" actId="1076"/>
          <ac:picMkLst>
            <pc:docMk/>
            <pc:sldMk cId="1590586776" sldId="512"/>
            <ac:picMk id="8" creationId="{4161FD63-1E23-34F6-C010-C5C2C4E35258}"/>
          </ac:picMkLst>
        </pc:picChg>
        <pc:picChg chg="mod">
          <ac:chgData name="Jennifer Gonzalez" userId="2e8d5152-b2c4-4b64-8279-c4df8cdd17d3" providerId="ADAL" clId="{666A0966-21FA-49F9-9C4E-6291CF03302E}" dt="2024-03-27T17:28:19.383" v="367" actId="1076"/>
          <ac:picMkLst>
            <pc:docMk/>
            <pc:sldMk cId="1590586776" sldId="512"/>
            <ac:picMk id="10" creationId="{7F1C40D9-77DE-3656-6557-2F5E83C8C199}"/>
          </ac:picMkLst>
        </pc:picChg>
      </pc:sldChg>
      <pc:sldChg chg="addSp modSp mod replTag delTag modNotesTx">
        <pc:chgData name="Jennifer Gonzalez" userId="2e8d5152-b2c4-4b64-8279-c4df8cdd17d3" providerId="ADAL" clId="{666A0966-21FA-49F9-9C4E-6291CF03302E}" dt="2024-03-27T17:57:02.692" v="1398" actId="1076"/>
        <pc:sldMkLst>
          <pc:docMk/>
          <pc:sldMk cId="2394581042" sldId="513"/>
        </pc:sldMkLst>
        <pc:picChg chg="add mod">
          <ac:chgData name="Jennifer Gonzalez" userId="2e8d5152-b2c4-4b64-8279-c4df8cdd17d3" providerId="ADAL" clId="{666A0966-21FA-49F9-9C4E-6291CF03302E}" dt="2024-03-27T17:57:02.692" v="1398" actId="1076"/>
          <ac:picMkLst>
            <pc:docMk/>
            <pc:sldMk cId="2394581042" sldId="513"/>
            <ac:picMk id="3" creationId="{B16AF965-578F-84AD-B187-E4666D982B40}"/>
          </ac:picMkLst>
        </pc:picChg>
      </pc:sldChg>
      <pc:sldChg chg="replTag delTag">
        <pc:chgData name="Jennifer Gonzalez" userId="2e8d5152-b2c4-4b64-8279-c4df8cdd17d3" providerId="ADAL" clId="{666A0966-21FA-49F9-9C4E-6291CF03302E}" dt="2024-03-27T17:26:12.104" v="316"/>
        <pc:sldMkLst>
          <pc:docMk/>
          <pc:sldMk cId="2956915461" sldId="514"/>
        </pc:sldMkLst>
      </pc:sldChg>
      <pc:sldChg chg="addSp modSp mod replTag delTag modNotesTx">
        <pc:chgData name="Jennifer Gonzalez" userId="2e8d5152-b2c4-4b64-8279-c4df8cdd17d3" providerId="ADAL" clId="{666A0966-21FA-49F9-9C4E-6291CF03302E}" dt="2024-03-27T17:57:09.842" v="1406" actId="1076"/>
        <pc:sldMkLst>
          <pc:docMk/>
          <pc:sldMk cId="2884129476" sldId="515"/>
        </pc:sldMkLst>
        <pc:picChg chg="add mod">
          <ac:chgData name="Jennifer Gonzalez" userId="2e8d5152-b2c4-4b64-8279-c4df8cdd17d3" providerId="ADAL" clId="{666A0966-21FA-49F9-9C4E-6291CF03302E}" dt="2024-03-27T17:57:09.842" v="1406" actId="1076"/>
          <ac:picMkLst>
            <pc:docMk/>
            <pc:sldMk cId="2884129476" sldId="515"/>
            <ac:picMk id="3" creationId="{A6D7434A-02C6-D5C7-43BE-E54C3CF238B4}"/>
          </ac:picMkLst>
        </pc:picChg>
      </pc:sldChg>
      <pc:sldChg chg="addSp modSp mod replTag delTag modNotesTx">
        <pc:chgData name="Jennifer Gonzalez" userId="2e8d5152-b2c4-4b64-8279-c4df8cdd17d3" providerId="ADAL" clId="{666A0966-21FA-49F9-9C4E-6291CF03302E}" dt="2024-03-27T17:57:24.285" v="1422" actId="1076"/>
        <pc:sldMkLst>
          <pc:docMk/>
          <pc:sldMk cId="133427192" sldId="516"/>
        </pc:sldMkLst>
        <pc:picChg chg="add mod">
          <ac:chgData name="Jennifer Gonzalez" userId="2e8d5152-b2c4-4b64-8279-c4df8cdd17d3" providerId="ADAL" clId="{666A0966-21FA-49F9-9C4E-6291CF03302E}" dt="2024-03-27T17:57:24.285" v="1422" actId="1076"/>
          <ac:picMkLst>
            <pc:docMk/>
            <pc:sldMk cId="133427192" sldId="516"/>
            <ac:picMk id="3" creationId="{17EB6C2A-8400-96BA-C4D9-D9E9B79228F9}"/>
          </ac:picMkLst>
        </pc:picChg>
      </pc:sldChg>
      <pc:sldChg chg="addSp modSp mod replTag delTag modNotesTx">
        <pc:chgData name="Jennifer Gonzalez" userId="2e8d5152-b2c4-4b64-8279-c4df8cdd17d3" providerId="ADAL" clId="{666A0966-21FA-49F9-9C4E-6291CF03302E}" dt="2024-03-27T17:57:30.732" v="1430" actId="1076"/>
        <pc:sldMkLst>
          <pc:docMk/>
          <pc:sldMk cId="2809489705" sldId="517"/>
        </pc:sldMkLst>
        <pc:picChg chg="add mod">
          <ac:chgData name="Jennifer Gonzalez" userId="2e8d5152-b2c4-4b64-8279-c4df8cdd17d3" providerId="ADAL" clId="{666A0966-21FA-49F9-9C4E-6291CF03302E}" dt="2024-03-27T17:57:30.732" v="1430" actId="1076"/>
          <ac:picMkLst>
            <pc:docMk/>
            <pc:sldMk cId="2809489705" sldId="517"/>
            <ac:picMk id="2" creationId="{6D736C52-7699-AC6A-1296-7A268580EB9C}"/>
          </ac:picMkLst>
        </pc:picChg>
      </pc:sldChg>
      <pc:sldChg chg="addSp modSp mod replTag delTag modNotesTx">
        <pc:chgData name="Jennifer Gonzalez" userId="2e8d5152-b2c4-4b64-8279-c4df8cdd17d3" providerId="ADAL" clId="{666A0966-21FA-49F9-9C4E-6291CF03302E}" dt="2024-03-27T17:57:40.669" v="1439" actId="14100"/>
        <pc:sldMkLst>
          <pc:docMk/>
          <pc:sldMk cId="1589086939" sldId="518"/>
        </pc:sldMkLst>
        <pc:picChg chg="add mod">
          <ac:chgData name="Jennifer Gonzalez" userId="2e8d5152-b2c4-4b64-8279-c4df8cdd17d3" providerId="ADAL" clId="{666A0966-21FA-49F9-9C4E-6291CF03302E}" dt="2024-03-27T17:57:37.344" v="1438" actId="1076"/>
          <ac:picMkLst>
            <pc:docMk/>
            <pc:sldMk cId="1589086939" sldId="518"/>
            <ac:picMk id="3" creationId="{D0A4DAB5-0CD8-D832-F1D5-99DD73C39D7E}"/>
          </ac:picMkLst>
        </pc:picChg>
        <pc:picChg chg="mod">
          <ac:chgData name="Jennifer Gonzalez" userId="2e8d5152-b2c4-4b64-8279-c4df8cdd17d3" providerId="ADAL" clId="{666A0966-21FA-49F9-9C4E-6291CF03302E}" dt="2024-03-27T17:57:40.669" v="1439" actId="14100"/>
          <ac:picMkLst>
            <pc:docMk/>
            <pc:sldMk cId="1589086939" sldId="518"/>
            <ac:picMk id="6" creationId="{5A96CEF6-9D24-4FAF-83C0-19670ED74455}"/>
          </ac:picMkLst>
        </pc:picChg>
      </pc:sldChg>
      <pc:sldChg chg="addSp modSp mod replTag delTag modNotesTx">
        <pc:chgData name="Jennifer Gonzalez" userId="2e8d5152-b2c4-4b64-8279-c4df8cdd17d3" providerId="ADAL" clId="{666A0966-21FA-49F9-9C4E-6291CF03302E}" dt="2024-03-27T17:58:07.554" v="1464" actId="1076"/>
        <pc:sldMkLst>
          <pc:docMk/>
          <pc:sldMk cId="3918081701" sldId="519"/>
        </pc:sldMkLst>
        <pc:picChg chg="add mod">
          <ac:chgData name="Jennifer Gonzalez" userId="2e8d5152-b2c4-4b64-8279-c4df8cdd17d3" providerId="ADAL" clId="{666A0966-21FA-49F9-9C4E-6291CF03302E}" dt="2024-03-27T17:58:07.554" v="1464" actId="1076"/>
          <ac:picMkLst>
            <pc:docMk/>
            <pc:sldMk cId="3918081701" sldId="519"/>
            <ac:picMk id="2" creationId="{2D599361-6F06-8E70-2DF1-1A103EDEA14D}"/>
          </ac:picMkLst>
        </pc:picChg>
      </pc:sldChg>
      <pc:sldChg chg="addSp modSp mod replTag delTag modNotesTx">
        <pc:chgData name="Jennifer Gonzalez" userId="2e8d5152-b2c4-4b64-8279-c4df8cdd17d3" providerId="ADAL" clId="{666A0966-21FA-49F9-9C4E-6291CF03302E}" dt="2024-03-27T17:58:14.239" v="1471" actId="1076"/>
        <pc:sldMkLst>
          <pc:docMk/>
          <pc:sldMk cId="2930199366" sldId="520"/>
        </pc:sldMkLst>
        <pc:picChg chg="add mod">
          <ac:chgData name="Jennifer Gonzalez" userId="2e8d5152-b2c4-4b64-8279-c4df8cdd17d3" providerId="ADAL" clId="{666A0966-21FA-49F9-9C4E-6291CF03302E}" dt="2024-03-27T17:58:14.239" v="1471" actId="1076"/>
          <ac:picMkLst>
            <pc:docMk/>
            <pc:sldMk cId="2930199366" sldId="520"/>
            <ac:picMk id="4" creationId="{DA86BE67-7EEE-E876-5C9B-FB35656C0BF0}"/>
          </ac:picMkLst>
        </pc:picChg>
      </pc:sldChg>
      <pc:sldChg chg="addSp modSp mod replTag delTag modNotesTx">
        <pc:chgData name="Jennifer Gonzalez" userId="2e8d5152-b2c4-4b64-8279-c4df8cdd17d3" providerId="ADAL" clId="{666A0966-21FA-49F9-9C4E-6291CF03302E}" dt="2024-03-27T17:58:27.330" v="1481"/>
        <pc:sldMkLst>
          <pc:docMk/>
          <pc:sldMk cId="1165408687" sldId="521"/>
        </pc:sldMkLst>
        <pc:picChg chg="add mod">
          <ac:chgData name="Jennifer Gonzalez" userId="2e8d5152-b2c4-4b64-8279-c4df8cdd17d3" providerId="ADAL" clId="{666A0966-21FA-49F9-9C4E-6291CF03302E}" dt="2024-03-27T17:58:22.284" v="1478" actId="1076"/>
          <ac:picMkLst>
            <pc:docMk/>
            <pc:sldMk cId="1165408687" sldId="521"/>
            <ac:picMk id="4" creationId="{76333E7D-AFB9-043F-D733-225824AD6FA5}"/>
          </ac:picMkLst>
        </pc:picChg>
        <pc:picChg chg="mod">
          <ac:chgData name="Jennifer Gonzalez" userId="2e8d5152-b2c4-4b64-8279-c4df8cdd17d3" providerId="ADAL" clId="{666A0966-21FA-49F9-9C4E-6291CF03302E}" dt="2024-03-27T17:58:25.340" v="1479" actId="14100"/>
          <ac:picMkLst>
            <pc:docMk/>
            <pc:sldMk cId="1165408687" sldId="521"/>
            <ac:picMk id="12" creationId="{082EA927-F057-0978-2575-5498F758DE25}"/>
          </ac:picMkLst>
        </pc:picChg>
      </pc:sldChg>
      <pc:sldChg chg="addSp modSp mod replTag delTag modNotesTx">
        <pc:chgData name="Jennifer Gonzalez" userId="2e8d5152-b2c4-4b64-8279-c4df8cdd17d3" providerId="ADAL" clId="{666A0966-21FA-49F9-9C4E-6291CF03302E}" dt="2024-03-27T17:58:35.956" v="1488" actId="1076"/>
        <pc:sldMkLst>
          <pc:docMk/>
          <pc:sldMk cId="2943807892" sldId="522"/>
        </pc:sldMkLst>
        <pc:picChg chg="add mod">
          <ac:chgData name="Jennifer Gonzalez" userId="2e8d5152-b2c4-4b64-8279-c4df8cdd17d3" providerId="ADAL" clId="{666A0966-21FA-49F9-9C4E-6291CF03302E}" dt="2024-03-27T17:58:35.956" v="1488" actId="1076"/>
          <ac:picMkLst>
            <pc:docMk/>
            <pc:sldMk cId="2943807892" sldId="522"/>
            <ac:picMk id="3" creationId="{90D224B0-51FC-0A1F-B0F1-496E58AF362F}"/>
          </ac:picMkLst>
        </pc:picChg>
      </pc:sldChg>
      <pc:sldChg chg="addSp modSp mod replTag delTag modNotesTx">
        <pc:chgData name="Jennifer Gonzalez" userId="2e8d5152-b2c4-4b64-8279-c4df8cdd17d3" providerId="ADAL" clId="{666A0966-21FA-49F9-9C4E-6291CF03302E}" dt="2024-03-27T17:58:42.434" v="1497"/>
        <pc:sldMkLst>
          <pc:docMk/>
          <pc:sldMk cId="1813647909" sldId="523"/>
        </pc:sldMkLst>
        <pc:picChg chg="add mod">
          <ac:chgData name="Jennifer Gonzalez" userId="2e8d5152-b2c4-4b64-8279-c4df8cdd17d3" providerId="ADAL" clId="{666A0966-21FA-49F9-9C4E-6291CF03302E}" dt="2024-03-27T17:58:41.614" v="1495" actId="1076"/>
          <ac:picMkLst>
            <pc:docMk/>
            <pc:sldMk cId="1813647909" sldId="523"/>
            <ac:picMk id="2" creationId="{23A13A63-8832-7159-BD24-4EFE3539B21A}"/>
          </ac:picMkLst>
        </pc:picChg>
      </pc:sldChg>
      <pc:sldChg chg="addSp modSp mod replTag delTag modNotesTx">
        <pc:chgData name="Jennifer Gonzalez" userId="2e8d5152-b2c4-4b64-8279-c4df8cdd17d3" providerId="ADAL" clId="{666A0966-21FA-49F9-9C4E-6291CF03302E}" dt="2024-03-27T17:58:50.780" v="1506"/>
        <pc:sldMkLst>
          <pc:docMk/>
          <pc:sldMk cId="1266786100" sldId="524"/>
        </pc:sldMkLst>
        <pc:picChg chg="add mod">
          <ac:chgData name="Jennifer Gonzalez" userId="2e8d5152-b2c4-4b64-8279-c4df8cdd17d3" providerId="ADAL" clId="{666A0966-21FA-49F9-9C4E-6291CF03302E}" dt="2024-03-27T17:58:49.686" v="1504" actId="1076"/>
          <ac:picMkLst>
            <pc:docMk/>
            <pc:sldMk cId="1266786100" sldId="524"/>
            <ac:picMk id="3" creationId="{BCF05F66-30C0-9BDD-A799-9BB4D01CB77A}"/>
          </ac:picMkLst>
        </pc:picChg>
        <pc:picChg chg="mod">
          <ac:chgData name="Jennifer Gonzalez" userId="2e8d5152-b2c4-4b64-8279-c4df8cdd17d3" providerId="ADAL" clId="{666A0966-21FA-49F9-9C4E-6291CF03302E}" dt="2024-03-27T17:32:38.893" v="526" actId="1076"/>
          <ac:picMkLst>
            <pc:docMk/>
            <pc:sldMk cId="1266786100" sldId="524"/>
            <ac:picMk id="14" creationId="{98622AC0-C069-9F81-5D1E-1EB9A5418592}"/>
          </ac:picMkLst>
        </pc:picChg>
      </pc:sldChg>
      <pc:sldChg chg="addSp delSp modSp mod replTag delTag modNotesTx">
        <pc:chgData name="Jennifer Gonzalez" userId="2e8d5152-b2c4-4b64-8279-c4df8cdd17d3" providerId="ADAL" clId="{666A0966-21FA-49F9-9C4E-6291CF03302E}" dt="2024-03-27T17:59:13.211" v="1529" actId="1076"/>
        <pc:sldMkLst>
          <pc:docMk/>
          <pc:sldMk cId="3018812131" sldId="525"/>
        </pc:sldMkLst>
        <pc:spChg chg="add del mod">
          <ac:chgData name="Jennifer Gonzalez" userId="2e8d5152-b2c4-4b64-8279-c4df8cdd17d3" providerId="ADAL" clId="{666A0966-21FA-49F9-9C4E-6291CF03302E}" dt="2024-03-27T17:33:41.974" v="565" actId="478"/>
          <ac:spMkLst>
            <pc:docMk/>
            <pc:sldMk cId="3018812131" sldId="525"/>
            <ac:spMk id="4" creationId="{64636009-69EE-BB4F-59B8-F82B449533A8}"/>
          </ac:spMkLst>
        </pc:spChg>
        <pc:picChg chg="add mod">
          <ac:chgData name="Jennifer Gonzalez" userId="2e8d5152-b2c4-4b64-8279-c4df8cdd17d3" providerId="ADAL" clId="{666A0966-21FA-49F9-9C4E-6291CF03302E}" dt="2024-03-27T17:59:13.211" v="1529" actId="1076"/>
          <ac:picMkLst>
            <pc:docMk/>
            <pc:sldMk cId="3018812131" sldId="525"/>
            <ac:picMk id="5" creationId="{1A11833D-3538-DC8F-91E6-5DB6AA00BDAD}"/>
          </ac:picMkLst>
        </pc:picChg>
        <pc:picChg chg="mod">
          <ac:chgData name="Jennifer Gonzalez" userId="2e8d5152-b2c4-4b64-8279-c4df8cdd17d3" providerId="ADAL" clId="{666A0966-21FA-49F9-9C4E-6291CF03302E}" dt="2024-03-27T17:33:30.546" v="562" actId="1076"/>
          <ac:picMkLst>
            <pc:docMk/>
            <pc:sldMk cId="3018812131" sldId="525"/>
            <ac:picMk id="11" creationId="{43960B5A-EADB-2C73-32C0-3FC419C0A069}"/>
          </ac:picMkLst>
        </pc:picChg>
      </pc:sldChg>
      <pc:sldChg chg="replTag delTag">
        <pc:chgData name="Jennifer Gonzalez" userId="2e8d5152-b2c4-4b64-8279-c4df8cdd17d3" providerId="ADAL" clId="{666A0966-21FA-49F9-9C4E-6291CF03302E}" dt="2024-03-27T17:33:09.633" v="552"/>
        <pc:sldMkLst>
          <pc:docMk/>
          <pc:sldMk cId="2131712303" sldId="526"/>
        </pc:sldMkLst>
      </pc:sldChg>
      <pc:sldChg chg="addSp modSp mod replTag delTag modNotesTx">
        <pc:chgData name="Jennifer Gonzalez" userId="2e8d5152-b2c4-4b64-8279-c4df8cdd17d3" providerId="ADAL" clId="{666A0966-21FA-49F9-9C4E-6291CF03302E}" dt="2024-03-27T17:59:18.566" v="1536" actId="1076"/>
        <pc:sldMkLst>
          <pc:docMk/>
          <pc:sldMk cId="399203808" sldId="527"/>
        </pc:sldMkLst>
        <pc:picChg chg="add">
          <ac:chgData name="Jennifer Gonzalez" userId="2e8d5152-b2c4-4b64-8279-c4df8cdd17d3" providerId="ADAL" clId="{666A0966-21FA-49F9-9C4E-6291CF03302E}" dt="2024-03-27T17:33:57.543" v="575"/>
          <ac:picMkLst>
            <pc:docMk/>
            <pc:sldMk cId="399203808" sldId="527"/>
            <ac:picMk id="3" creationId="{E1737B9E-3BF3-706C-1CD5-A7A57C85DE75}"/>
          </ac:picMkLst>
        </pc:picChg>
        <pc:picChg chg="add mod">
          <ac:chgData name="Jennifer Gonzalez" userId="2e8d5152-b2c4-4b64-8279-c4df8cdd17d3" providerId="ADAL" clId="{666A0966-21FA-49F9-9C4E-6291CF03302E}" dt="2024-03-27T17:59:18.566" v="1536" actId="1076"/>
          <ac:picMkLst>
            <pc:docMk/>
            <pc:sldMk cId="399203808" sldId="527"/>
            <ac:picMk id="4" creationId="{C52733CB-C2FB-8105-207B-D2F29D139618}"/>
          </ac:picMkLst>
        </pc:picChg>
      </pc:sldChg>
      <pc:sldChg chg="addSp modSp mod replTag delTag modNotesTx">
        <pc:chgData name="Jennifer Gonzalez" userId="2e8d5152-b2c4-4b64-8279-c4df8cdd17d3" providerId="ADAL" clId="{666A0966-21FA-49F9-9C4E-6291CF03302E}" dt="2024-03-27T17:59:25.030" v="1543" actId="1076"/>
        <pc:sldMkLst>
          <pc:docMk/>
          <pc:sldMk cId="1525530294" sldId="528"/>
        </pc:sldMkLst>
        <pc:picChg chg="add mod">
          <ac:chgData name="Jennifer Gonzalez" userId="2e8d5152-b2c4-4b64-8279-c4df8cdd17d3" providerId="ADAL" clId="{666A0966-21FA-49F9-9C4E-6291CF03302E}" dt="2024-03-27T17:59:25.030" v="1543" actId="1076"/>
          <ac:picMkLst>
            <pc:docMk/>
            <pc:sldMk cId="1525530294" sldId="528"/>
            <ac:picMk id="3" creationId="{261847BD-FD14-0EFC-E2E3-07E5207E7CE9}"/>
          </ac:picMkLst>
        </pc:picChg>
      </pc:sldChg>
      <pc:sldChg chg="addSp modSp mod replTag delTag delCm modNotesTx">
        <pc:chgData name="Jennifer Gonzalez" userId="2e8d5152-b2c4-4b64-8279-c4df8cdd17d3" providerId="ADAL" clId="{666A0966-21FA-49F9-9C4E-6291CF03302E}" dt="2024-03-27T17:59:36.544" v="1552" actId="1076"/>
        <pc:sldMkLst>
          <pc:docMk/>
          <pc:sldMk cId="1080088482" sldId="529"/>
        </pc:sldMkLst>
        <pc:picChg chg="add mod">
          <ac:chgData name="Jennifer Gonzalez" userId="2e8d5152-b2c4-4b64-8279-c4df8cdd17d3" providerId="ADAL" clId="{666A0966-21FA-49F9-9C4E-6291CF03302E}" dt="2024-03-27T17:59:36.544" v="1552" actId="1076"/>
          <ac:picMkLst>
            <pc:docMk/>
            <pc:sldMk cId="1080088482" sldId="529"/>
            <ac:picMk id="3" creationId="{22AB3F8B-0BA9-8373-15D7-F40401F55337}"/>
          </ac:picMkLst>
        </pc:picChg>
        <pc:extLst>
          <p:ext xmlns:p="http://schemas.openxmlformats.org/presentationml/2006/main" uri="{D6D511B9-2390-475A-947B-AFAB55BFBCF1}">
            <pc226:cmChg xmlns:pc226="http://schemas.microsoft.com/office/powerpoint/2022/06/main/command" chg="del">
              <pc226:chgData name="Jennifer Gonzalez" userId="2e8d5152-b2c4-4b64-8279-c4df8cdd17d3" providerId="ADAL" clId="{666A0966-21FA-49F9-9C4E-6291CF03302E}" dt="2024-03-27T17:59:33.347" v="1551"/>
              <pc2:cmMkLst xmlns:pc2="http://schemas.microsoft.com/office/powerpoint/2019/9/main/command">
                <pc:docMk/>
                <pc:sldMk cId="1080088482" sldId="529"/>
                <pc2:cmMk id="{C8E34205-669E-4C89-B569-D6EE3C9D8366}"/>
              </pc2:cmMkLst>
            </pc226:cmChg>
          </p:ext>
        </pc:extLst>
      </pc:sldChg>
      <pc:sldChg chg="addSp modSp mod replTag delTag modNotesTx">
        <pc:chgData name="Jennifer Gonzalez" userId="2e8d5152-b2c4-4b64-8279-c4df8cdd17d3" providerId="ADAL" clId="{666A0966-21FA-49F9-9C4E-6291CF03302E}" dt="2024-03-27T17:59:43.648" v="1559" actId="1076"/>
        <pc:sldMkLst>
          <pc:docMk/>
          <pc:sldMk cId="3704416000" sldId="530"/>
        </pc:sldMkLst>
        <pc:picChg chg="add mod">
          <ac:chgData name="Jennifer Gonzalez" userId="2e8d5152-b2c4-4b64-8279-c4df8cdd17d3" providerId="ADAL" clId="{666A0966-21FA-49F9-9C4E-6291CF03302E}" dt="2024-03-27T17:59:43.648" v="1559" actId="1076"/>
          <ac:picMkLst>
            <pc:docMk/>
            <pc:sldMk cId="3704416000" sldId="530"/>
            <ac:picMk id="3" creationId="{2353C37C-7C98-D265-DEB7-8311D0296560}"/>
          </ac:picMkLst>
        </pc:picChg>
      </pc:sldChg>
      <pc:sldChg chg="addSp modSp mod replTag delTag modNotesTx">
        <pc:chgData name="Jennifer Gonzalez" userId="2e8d5152-b2c4-4b64-8279-c4df8cdd17d3" providerId="ADAL" clId="{666A0966-21FA-49F9-9C4E-6291CF03302E}" dt="2024-03-27T17:59:49.466" v="1566" actId="1076"/>
        <pc:sldMkLst>
          <pc:docMk/>
          <pc:sldMk cId="3629372393" sldId="531"/>
        </pc:sldMkLst>
        <pc:picChg chg="add mod">
          <ac:chgData name="Jennifer Gonzalez" userId="2e8d5152-b2c4-4b64-8279-c4df8cdd17d3" providerId="ADAL" clId="{666A0966-21FA-49F9-9C4E-6291CF03302E}" dt="2024-03-27T17:59:49.466" v="1566" actId="1076"/>
          <ac:picMkLst>
            <pc:docMk/>
            <pc:sldMk cId="3629372393" sldId="531"/>
            <ac:picMk id="3" creationId="{17B3009F-7514-9F19-75B3-128142A0CF77}"/>
          </ac:picMkLst>
        </pc:picChg>
        <pc:picChg chg="mod">
          <ac:chgData name="Jennifer Gonzalez" userId="2e8d5152-b2c4-4b64-8279-c4df8cdd17d3" providerId="ADAL" clId="{666A0966-21FA-49F9-9C4E-6291CF03302E}" dt="2024-03-27T17:34:46.067" v="617" actId="1076"/>
          <ac:picMkLst>
            <pc:docMk/>
            <pc:sldMk cId="3629372393" sldId="531"/>
            <ac:picMk id="12" creationId="{C69A70E9-657A-2751-B323-7AD854BA22F7}"/>
          </ac:picMkLst>
        </pc:picChg>
        <pc:picChg chg="mod">
          <ac:chgData name="Jennifer Gonzalez" userId="2e8d5152-b2c4-4b64-8279-c4df8cdd17d3" providerId="ADAL" clId="{666A0966-21FA-49F9-9C4E-6291CF03302E}" dt="2024-03-27T17:34:53.515" v="618" actId="1076"/>
          <ac:picMkLst>
            <pc:docMk/>
            <pc:sldMk cId="3629372393" sldId="531"/>
            <ac:picMk id="14" creationId="{CE580A47-6E0E-B296-6E24-FDE75977790A}"/>
          </ac:picMkLst>
        </pc:picChg>
      </pc:sldChg>
      <pc:sldChg chg="addSp delSp modSp mod replTag delTag modNotesTx">
        <pc:chgData name="Jennifer Gonzalez" userId="2e8d5152-b2c4-4b64-8279-c4df8cdd17d3" providerId="ADAL" clId="{666A0966-21FA-49F9-9C4E-6291CF03302E}" dt="2024-03-27T17:59:58.081" v="1575" actId="1076"/>
        <pc:sldMkLst>
          <pc:docMk/>
          <pc:sldMk cId="2254612638" sldId="532"/>
        </pc:sldMkLst>
        <pc:spChg chg="add del mod">
          <ac:chgData name="Jennifer Gonzalez" userId="2e8d5152-b2c4-4b64-8279-c4df8cdd17d3" providerId="ADAL" clId="{666A0966-21FA-49F9-9C4E-6291CF03302E}" dt="2024-03-27T17:35:42.529" v="641" actId="478"/>
          <ac:spMkLst>
            <pc:docMk/>
            <pc:sldMk cId="2254612638" sldId="532"/>
            <ac:spMk id="4" creationId="{15D72C79-4583-1817-0F74-A21DECCF4010}"/>
          </ac:spMkLst>
        </pc:spChg>
        <pc:picChg chg="add mod">
          <ac:chgData name="Jennifer Gonzalez" userId="2e8d5152-b2c4-4b64-8279-c4df8cdd17d3" providerId="ADAL" clId="{666A0966-21FA-49F9-9C4E-6291CF03302E}" dt="2024-03-27T17:59:58.081" v="1575" actId="1076"/>
          <ac:picMkLst>
            <pc:docMk/>
            <pc:sldMk cId="2254612638" sldId="532"/>
            <ac:picMk id="6" creationId="{FE3C971D-F4D7-99A8-31BB-04C7EE115913}"/>
          </ac:picMkLst>
        </pc:picChg>
      </pc:sldChg>
      <pc:sldChg chg="addSp modSp mod replTag delTag modNotesTx">
        <pc:chgData name="Jennifer Gonzalez" userId="2e8d5152-b2c4-4b64-8279-c4df8cdd17d3" providerId="ADAL" clId="{666A0966-21FA-49F9-9C4E-6291CF03302E}" dt="2024-03-27T18:00:40.311" v="1602"/>
        <pc:sldMkLst>
          <pc:docMk/>
          <pc:sldMk cId="1869210713" sldId="533"/>
        </pc:sldMkLst>
        <pc:spChg chg="mod">
          <ac:chgData name="Jennifer Gonzalez" userId="2e8d5152-b2c4-4b64-8279-c4df8cdd17d3" providerId="ADAL" clId="{666A0966-21FA-49F9-9C4E-6291CF03302E}" dt="2024-03-27T18:00:37.647" v="1600" actId="1076"/>
          <ac:spMkLst>
            <pc:docMk/>
            <pc:sldMk cId="1869210713" sldId="533"/>
            <ac:spMk id="2" creationId="{48166E95-81A0-81EB-DE6F-C625E6285C29}"/>
          </ac:spMkLst>
        </pc:spChg>
        <pc:picChg chg="add mod">
          <ac:chgData name="Jennifer Gonzalez" userId="2e8d5152-b2c4-4b64-8279-c4df8cdd17d3" providerId="ADAL" clId="{666A0966-21FA-49F9-9C4E-6291CF03302E}" dt="2024-03-27T18:00:18.855" v="1596" actId="1076"/>
          <ac:picMkLst>
            <pc:docMk/>
            <pc:sldMk cId="1869210713" sldId="533"/>
            <ac:picMk id="3" creationId="{9C9D0B9D-60C2-7637-3FF7-499D0C3D3DFC}"/>
          </ac:picMkLst>
        </pc:picChg>
        <pc:picChg chg="mod modCrop">
          <ac:chgData name="Jennifer Gonzalez" userId="2e8d5152-b2c4-4b64-8279-c4df8cdd17d3" providerId="ADAL" clId="{666A0966-21FA-49F9-9C4E-6291CF03302E}" dt="2024-03-27T18:00:29.067" v="1599" actId="14100"/>
          <ac:picMkLst>
            <pc:docMk/>
            <pc:sldMk cId="1869210713" sldId="533"/>
            <ac:picMk id="10" creationId="{BE58FF3C-BDB0-75C6-B527-2E41026C98B0}"/>
          </ac:picMkLst>
        </pc:picChg>
      </pc:sldChg>
      <pc:sldChg chg="addSp modSp mod replTag delTag modNotesTx">
        <pc:chgData name="Jennifer Gonzalez" userId="2e8d5152-b2c4-4b64-8279-c4df8cdd17d3" providerId="ADAL" clId="{666A0966-21FA-49F9-9C4E-6291CF03302E}" dt="2024-03-27T17:58:57.858" v="1513" actId="1076"/>
        <pc:sldMkLst>
          <pc:docMk/>
          <pc:sldMk cId="639446586" sldId="534"/>
        </pc:sldMkLst>
        <pc:picChg chg="add mod">
          <ac:chgData name="Jennifer Gonzalez" userId="2e8d5152-b2c4-4b64-8279-c4df8cdd17d3" providerId="ADAL" clId="{666A0966-21FA-49F9-9C4E-6291CF03302E}" dt="2024-03-27T17:58:57.858" v="1513" actId="1076"/>
          <ac:picMkLst>
            <pc:docMk/>
            <pc:sldMk cId="639446586" sldId="534"/>
            <ac:picMk id="4" creationId="{1EAC256C-F2FE-5FB1-5383-EC91BCEA75A6}"/>
          </ac:picMkLst>
        </pc:picChg>
      </pc:sldChg>
      <pc:sldChg chg="replTag delTag">
        <pc:chgData name="Jennifer Gonzalez" userId="2e8d5152-b2c4-4b64-8279-c4df8cdd17d3" providerId="ADAL" clId="{666A0966-21FA-49F9-9C4E-6291CF03302E}" dt="2024-03-27T17:59:50.553" v="1568"/>
        <pc:sldMkLst>
          <pc:docMk/>
          <pc:sldMk cId="2557006307" sldId="535"/>
        </pc:sldMkLst>
      </pc:sldChg>
      <pc:sldChg chg="addSp modSp mod replTag delTag modNotesTx">
        <pc:chgData name="Jennifer Gonzalez" userId="2e8d5152-b2c4-4b64-8279-c4df8cdd17d3" providerId="ADAL" clId="{666A0966-21FA-49F9-9C4E-6291CF03302E}" dt="2024-03-27T18:00:05.951" v="1582" actId="1076"/>
        <pc:sldMkLst>
          <pc:docMk/>
          <pc:sldMk cId="686475629" sldId="537"/>
        </pc:sldMkLst>
        <pc:picChg chg="add mod">
          <ac:chgData name="Jennifer Gonzalez" userId="2e8d5152-b2c4-4b64-8279-c4df8cdd17d3" providerId="ADAL" clId="{666A0966-21FA-49F9-9C4E-6291CF03302E}" dt="2024-03-27T18:00:05.951" v="1582" actId="1076"/>
          <ac:picMkLst>
            <pc:docMk/>
            <pc:sldMk cId="686475629" sldId="537"/>
            <ac:picMk id="2" creationId="{F17D8546-1470-1C87-9D1F-D99632502498}"/>
          </ac:picMkLst>
        </pc:picChg>
      </pc:sldChg>
      <pc:sldChg chg="addSp modSp mod replTag delTag modNotesTx">
        <pc:chgData name="Jennifer Gonzalez" userId="2e8d5152-b2c4-4b64-8279-c4df8cdd17d3" providerId="ADAL" clId="{666A0966-21FA-49F9-9C4E-6291CF03302E}" dt="2024-03-27T18:00:12.117" v="1589" actId="1076"/>
        <pc:sldMkLst>
          <pc:docMk/>
          <pc:sldMk cId="3902021939" sldId="538"/>
        </pc:sldMkLst>
        <pc:picChg chg="add mod">
          <ac:chgData name="Jennifer Gonzalez" userId="2e8d5152-b2c4-4b64-8279-c4df8cdd17d3" providerId="ADAL" clId="{666A0966-21FA-49F9-9C4E-6291CF03302E}" dt="2024-03-27T18:00:12.117" v="1589" actId="1076"/>
          <ac:picMkLst>
            <pc:docMk/>
            <pc:sldMk cId="3902021939" sldId="538"/>
            <ac:picMk id="2" creationId="{8C279568-5024-FE64-224B-82DC1CFDEE9F}"/>
          </ac:picMkLst>
        </pc:picChg>
      </pc:sldChg>
      <pc:sldChg chg="addSp modSp mod replTag delTag modNotesTx">
        <pc:chgData name="Jennifer Gonzalez" userId="2e8d5152-b2c4-4b64-8279-c4df8cdd17d3" providerId="ADAL" clId="{666A0966-21FA-49F9-9C4E-6291CF03302E}" dt="2024-03-27T18:00:49.053" v="1609" actId="1076"/>
        <pc:sldMkLst>
          <pc:docMk/>
          <pc:sldMk cId="787157368" sldId="539"/>
        </pc:sldMkLst>
        <pc:picChg chg="add mod">
          <ac:chgData name="Jennifer Gonzalez" userId="2e8d5152-b2c4-4b64-8279-c4df8cdd17d3" providerId="ADAL" clId="{666A0966-21FA-49F9-9C4E-6291CF03302E}" dt="2024-03-27T18:00:49.053" v="1609" actId="1076"/>
          <ac:picMkLst>
            <pc:docMk/>
            <pc:sldMk cId="787157368" sldId="539"/>
            <ac:picMk id="3" creationId="{A22D0F37-A836-BC59-8BEE-62CBEF53D1D2}"/>
          </ac:picMkLst>
        </pc:picChg>
      </pc:sldChg>
      <pc:sldChg chg="replTag delTag">
        <pc:chgData name="Jennifer Gonzalez" userId="2e8d5152-b2c4-4b64-8279-c4df8cdd17d3" providerId="ADAL" clId="{666A0966-21FA-49F9-9C4E-6291CF03302E}" dt="2024-03-27T17:51:18.409" v="1178"/>
        <pc:sldMkLst>
          <pc:docMk/>
          <pc:sldMk cId="2067637199" sldId="540"/>
        </pc:sldMkLst>
      </pc:sldChg>
      <pc:sldChg chg="addSp modSp mod replTag delTag modNotesTx">
        <pc:chgData name="Jennifer Gonzalez" userId="2e8d5152-b2c4-4b64-8279-c4df8cdd17d3" providerId="ADAL" clId="{666A0966-21FA-49F9-9C4E-6291CF03302E}" dt="2024-03-27T17:57:15.681" v="1414" actId="1076"/>
        <pc:sldMkLst>
          <pc:docMk/>
          <pc:sldMk cId="718264520" sldId="541"/>
        </pc:sldMkLst>
        <pc:picChg chg="add mod">
          <ac:chgData name="Jennifer Gonzalez" userId="2e8d5152-b2c4-4b64-8279-c4df8cdd17d3" providerId="ADAL" clId="{666A0966-21FA-49F9-9C4E-6291CF03302E}" dt="2024-03-27T17:57:15.681" v="1414" actId="1076"/>
          <ac:picMkLst>
            <pc:docMk/>
            <pc:sldMk cId="718264520" sldId="541"/>
            <ac:picMk id="3" creationId="{C0008E28-5D91-E88A-B60D-8E6331B16B47}"/>
          </ac:picMkLst>
        </pc:picChg>
      </pc:sldChg>
      <pc:sldChg chg="addSp modSp mod replTag delTag modNotesTx">
        <pc:chgData name="Jennifer Gonzalez" userId="2e8d5152-b2c4-4b64-8279-c4df8cdd17d3" providerId="ADAL" clId="{666A0966-21FA-49F9-9C4E-6291CF03302E}" dt="2024-03-27T17:57:50.185" v="1447" actId="1076"/>
        <pc:sldMkLst>
          <pc:docMk/>
          <pc:sldMk cId="374683800" sldId="542"/>
        </pc:sldMkLst>
        <pc:picChg chg="add mod">
          <ac:chgData name="Jennifer Gonzalez" userId="2e8d5152-b2c4-4b64-8279-c4df8cdd17d3" providerId="ADAL" clId="{666A0966-21FA-49F9-9C4E-6291CF03302E}" dt="2024-03-27T17:57:50.185" v="1447" actId="1076"/>
          <ac:picMkLst>
            <pc:docMk/>
            <pc:sldMk cId="374683800" sldId="542"/>
            <ac:picMk id="3" creationId="{00B61628-1912-3C38-C8D4-CD57A74AB080}"/>
          </ac:picMkLst>
        </pc:picChg>
      </pc:sldChg>
      <pc:sldChg chg="addSp delSp modSp mod replTag delTag modNotesTx">
        <pc:chgData name="Jennifer Gonzalez" userId="2e8d5152-b2c4-4b64-8279-c4df8cdd17d3" providerId="ADAL" clId="{666A0966-21FA-49F9-9C4E-6291CF03302E}" dt="2024-03-27T17:58:01.575" v="1457" actId="14100"/>
        <pc:sldMkLst>
          <pc:docMk/>
          <pc:sldMk cId="1013378566" sldId="543"/>
        </pc:sldMkLst>
        <pc:spChg chg="add del mod">
          <ac:chgData name="Jennifer Gonzalez" userId="2e8d5152-b2c4-4b64-8279-c4df8cdd17d3" providerId="ADAL" clId="{666A0966-21FA-49F9-9C4E-6291CF03302E}" dt="2024-03-27T17:30:59.612" v="458" actId="478"/>
          <ac:spMkLst>
            <pc:docMk/>
            <pc:sldMk cId="1013378566" sldId="543"/>
            <ac:spMk id="4" creationId="{F8DE838D-9367-8611-2CB6-CFE4D51D91EB}"/>
          </ac:spMkLst>
        </pc:spChg>
        <pc:picChg chg="add mod">
          <ac:chgData name="Jennifer Gonzalez" userId="2e8d5152-b2c4-4b64-8279-c4df8cdd17d3" providerId="ADAL" clId="{666A0966-21FA-49F9-9C4E-6291CF03302E}" dt="2024-03-27T17:57:58.148" v="1456" actId="1076"/>
          <ac:picMkLst>
            <pc:docMk/>
            <pc:sldMk cId="1013378566" sldId="543"/>
            <ac:picMk id="5" creationId="{ABDE009A-493B-EE9C-487C-BB2FC135BF7B}"/>
          </ac:picMkLst>
        </pc:picChg>
        <pc:picChg chg="mod">
          <ac:chgData name="Jennifer Gonzalez" userId="2e8d5152-b2c4-4b64-8279-c4df8cdd17d3" providerId="ADAL" clId="{666A0966-21FA-49F9-9C4E-6291CF03302E}" dt="2024-03-27T17:58:01.575" v="1457" actId="14100"/>
          <ac:picMkLst>
            <pc:docMk/>
            <pc:sldMk cId="1013378566" sldId="543"/>
            <ac:picMk id="8" creationId="{8E9D6BBE-661F-7AE8-D7A9-1650BAFF05A3}"/>
          </ac:picMkLst>
        </pc:picChg>
      </pc:sldChg>
      <pc:sldChg chg="addSp modSp mod replTag delTag modNotesTx">
        <pc:chgData name="Jennifer Gonzalez" userId="2e8d5152-b2c4-4b64-8279-c4df8cdd17d3" providerId="ADAL" clId="{666A0966-21FA-49F9-9C4E-6291CF03302E}" dt="2024-03-27T17:59:06.563" v="1522"/>
        <pc:sldMkLst>
          <pc:docMk/>
          <pc:sldMk cId="1390532976" sldId="544"/>
        </pc:sldMkLst>
        <pc:picChg chg="add mod">
          <ac:chgData name="Jennifer Gonzalez" userId="2e8d5152-b2c4-4b64-8279-c4df8cdd17d3" providerId="ADAL" clId="{666A0966-21FA-49F9-9C4E-6291CF03302E}" dt="2024-03-27T17:59:04.594" v="1520" actId="1076"/>
          <ac:picMkLst>
            <pc:docMk/>
            <pc:sldMk cId="1390532976" sldId="544"/>
            <ac:picMk id="4" creationId="{7808B69E-7F5C-7E92-482B-292B573C8A9D}"/>
          </ac:picMkLst>
        </pc:picChg>
      </pc:sldChg>
      <pc:sldChg chg="addSp modSp mod replTag delTag modNotesTx">
        <pc:chgData name="Jennifer Gonzalez" userId="2e8d5152-b2c4-4b64-8279-c4df8cdd17d3" providerId="ADAL" clId="{666A0966-21FA-49F9-9C4E-6291CF03302E}" dt="2024-03-27T18:00:55.973" v="1618"/>
        <pc:sldMkLst>
          <pc:docMk/>
          <pc:sldMk cId="1194383360" sldId="545"/>
        </pc:sldMkLst>
        <pc:picChg chg="add mod">
          <ac:chgData name="Jennifer Gonzalez" userId="2e8d5152-b2c4-4b64-8279-c4df8cdd17d3" providerId="ADAL" clId="{666A0966-21FA-49F9-9C4E-6291CF03302E}" dt="2024-03-27T18:00:55.219" v="1616" actId="1076"/>
          <ac:picMkLst>
            <pc:docMk/>
            <pc:sldMk cId="1194383360" sldId="545"/>
            <ac:picMk id="3" creationId="{37BAA74C-7917-A2DC-FB27-7E051BA83188}"/>
          </ac:picMkLst>
        </pc:picChg>
      </pc:sldChg>
      <pc:sldChg chg="addSp modSp mod replTag delTag modNotesTx">
        <pc:chgData name="Jennifer Gonzalez" userId="2e8d5152-b2c4-4b64-8279-c4df8cdd17d3" providerId="ADAL" clId="{666A0966-21FA-49F9-9C4E-6291CF03302E}" dt="2024-03-27T18:03:32.699" v="1759" actId="1076"/>
        <pc:sldMkLst>
          <pc:docMk/>
          <pc:sldMk cId="22002214" sldId="546"/>
        </pc:sldMkLst>
        <pc:picChg chg="add mod">
          <ac:chgData name="Jennifer Gonzalez" userId="2e8d5152-b2c4-4b64-8279-c4df8cdd17d3" providerId="ADAL" clId="{666A0966-21FA-49F9-9C4E-6291CF03302E}" dt="2024-03-27T18:03:32.699" v="1759" actId="1076"/>
          <ac:picMkLst>
            <pc:docMk/>
            <pc:sldMk cId="22002214" sldId="546"/>
            <ac:picMk id="2" creationId="{BE664231-581B-ED60-32E8-8A4AD3CA5765}"/>
          </ac:picMkLst>
        </pc:picChg>
      </pc:sldChg>
      <pc:sldChg chg="addSp modSp mod replTag delTag modNotesTx">
        <pc:chgData name="Jennifer Gonzalez" userId="2e8d5152-b2c4-4b64-8279-c4df8cdd17d3" providerId="ADAL" clId="{666A0966-21FA-49F9-9C4E-6291CF03302E}" dt="2024-03-27T18:03:42.805" v="1773" actId="1076"/>
        <pc:sldMkLst>
          <pc:docMk/>
          <pc:sldMk cId="560372047" sldId="547"/>
        </pc:sldMkLst>
        <pc:picChg chg="add mod">
          <ac:chgData name="Jennifer Gonzalez" userId="2e8d5152-b2c4-4b64-8279-c4df8cdd17d3" providerId="ADAL" clId="{666A0966-21FA-49F9-9C4E-6291CF03302E}" dt="2024-03-27T18:03:42.805" v="1773" actId="1076"/>
          <ac:picMkLst>
            <pc:docMk/>
            <pc:sldMk cId="560372047" sldId="547"/>
            <ac:picMk id="2" creationId="{38E768B0-4635-E1B1-07A4-08DFF7880A0D}"/>
          </ac:picMkLst>
        </pc:picChg>
      </pc:sldChg>
      <pc:sldChg chg="addSp modSp mod replTag delTag modNotesTx">
        <pc:chgData name="Jennifer Gonzalez" userId="2e8d5152-b2c4-4b64-8279-c4df8cdd17d3" providerId="ADAL" clId="{666A0966-21FA-49F9-9C4E-6291CF03302E}" dt="2024-03-27T18:03:56.069" v="1787" actId="1076"/>
        <pc:sldMkLst>
          <pc:docMk/>
          <pc:sldMk cId="1965238246" sldId="548"/>
        </pc:sldMkLst>
        <pc:picChg chg="add mod">
          <ac:chgData name="Jennifer Gonzalez" userId="2e8d5152-b2c4-4b64-8279-c4df8cdd17d3" providerId="ADAL" clId="{666A0966-21FA-49F9-9C4E-6291CF03302E}" dt="2024-03-27T18:03:56.069" v="1787" actId="1076"/>
          <ac:picMkLst>
            <pc:docMk/>
            <pc:sldMk cId="1965238246" sldId="548"/>
            <ac:picMk id="2" creationId="{1CA6B243-4916-215D-AEBD-11F2678F10A4}"/>
          </ac:picMkLst>
        </pc:picChg>
      </pc:sldChg>
      <pc:sldChg chg="addSp modSp mod replTag delTag modNotesTx">
        <pc:chgData name="Jennifer Gonzalez" userId="2e8d5152-b2c4-4b64-8279-c4df8cdd17d3" providerId="ADAL" clId="{666A0966-21FA-49F9-9C4E-6291CF03302E}" dt="2024-03-27T18:05:51.400" v="1893" actId="1076"/>
        <pc:sldMkLst>
          <pc:docMk/>
          <pc:sldMk cId="3513535936" sldId="549"/>
        </pc:sldMkLst>
        <pc:picChg chg="add mod">
          <ac:chgData name="Jennifer Gonzalez" userId="2e8d5152-b2c4-4b64-8279-c4df8cdd17d3" providerId="ADAL" clId="{666A0966-21FA-49F9-9C4E-6291CF03302E}" dt="2024-03-27T18:05:51.400" v="1893" actId="1076"/>
          <ac:picMkLst>
            <pc:docMk/>
            <pc:sldMk cId="3513535936" sldId="549"/>
            <ac:picMk id="2" creationId="{84CF2AD5-7F59-CEED-9758-BE18968D03FA}"/>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35" tIns="45718" rIns="91435" bIns="45718"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35" tIns="45718" rIns="91435" bIns="45718" rtlCol="0"/>
          <a:lstStyle>
            <a:lvl1pPr algn="r">
              <a:defRPr sz="1200"/>
            </a:lvl1pPr>
          </a:lstStyle>
          <a:p>
            <a:fld id="{1B22CF16-3643-354F-B4DC-FB591E44DAB5}" type="datetimeFigureOut">
              <a:rPr lang="en-US" smtClean="0"/>
              <a:pPr/>
              <a:t>3/27/2024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35" tIns="45718" rIns="91435" bIns="45718"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35" tIns="45718" rIns="91435" bIns="45718" rtlCol="0" anchor="b"/>
          <a:lstStyle>
            <a:lvl1pPr algn="r">
              <a:defRPr sz="1200"/>
            </a:lvl1pPr>
          </a:lstStyle>
          <a:p>
            <a:fld id="{EF04DCEA-0A6F-A448-814B-C253560ED63E}" type="slidenum">
              <a:rPr lang="en-US" smtClean="0"/>
              <a:pPr/>
              <a:t>‹#›</a:t>
            </a:fld>
            <a:endParaRPr lang="en-US"/>
          </a:p>
        </p:txBody>
      </p:sp>
    </p:spTree>
    <p:extLst>
      <p:ext uri="{BB962C8B-B14F-4D97-AF65-F5344CB8AC3E}">
        <p14:creationId xmlns:p14="http://schemas.microsoft.com/office/powerpoint/2010/main" val="3082440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35" tIns="45718" rIns="91435" bIns="45718"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35" tIns="45718" rIns="91435" bIns="45718" rtlCol="0"/>
          <a:lstStyle>
            <a:lvl1pPr algn="r">
              <a:defRPr sz="1200"/>
            </a:lvl1pPr>
          </a:lstStyle>
          <a:p>
            <a:fld id="{41593AF0-BA77-1C4D-9DB4-76C8A5F74CD6}" type="datetimeFigureOut">
              <a:rPr lang="en-US"/>
              <a:pPr/>
              <a:t>3/27/2024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35" tIns="45718" rIns="91435" bIns="45718"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35" tIns="45718" rIns="91435" bIns="4571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35" tIns="45718" rIns="91435" bIns="45718"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35" tIns="45718" rIns="91435" bIns="45718" rtlCol="0" anchor="b"/>
          <a:lstStyle>
            <a:lvl1pPr algn="r">
              <a:defRPr sz="1200"/>
            </a:lvl1pPr>
          </a:lstStyle>
          <a:p>
            <a:fld id="{46AAD92F-06A2-3446-8211-5D5BA9F604B3}" type="slidenum">
              <a:rPr/>
              <a:pPr/>
              <a:t>‹#›</a:t>
            </a:fld>
            <a:endParaRPr lang="en-US"/>
          </a:p>
        </p:txBody>
      </p:sp>
    </p:spTree>
    <p:extLst>
      <p:ext uri="{BB962C8B-B14F-4D97-AF65-F5344CB8AC3E}">
        <p14:creationId xmlns:p14="http://schemas.microsoft.com/office/powerpoint/2010/main" val="202909492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AAD92F-06A2-3446-8211-5D5BA9F604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4127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82AC5-EABC-1B9B-AC41-CB187D280F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C0997A-2EC9-05F3-15D5-88FDD20FC6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829F95-172C-09BC-BA73-E7CE34E7B013}"/>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ECAD737-FB7F-90FB-8E83-533D6D71D3B9}"/>
              </a:ext>
            </a:extLst>
          </p:cNvPr>
          <p:cNvSpPr>
            <a:spLocks noGrp="1"/>
          </p:cNvSpPr>
          <p:nvPr>
            <p:ph type="sldNum" sz="quarter" idx="5"/>
          </p:nvPr>
        </p:nvSpPr>
        <p:spPr/>
        <p:txBody>
          <a:bodyPr/>
          <a:lstStyle/>
          <a:p>
            <a:fld id="{46AAD92F-06A2-3446-8211-5D5BA9F604B3}" type="slidenum">
              <a:rPr lang="en-US" smtClean="0"/>
              <a:pPr/>
              <a:t>11</a:t>
            </a:fld>
            <a:endParaRPr lang="en-US" dirty="0"/>
          </a:p>
        </p:txBody>
      </p:sp>
    </p:spTree>
    <p:extLst>
      <p:ext uri="{BB962C8B-B14F-4D97-AF65-F5344CB8AC3E}">
        <p14:creationId xmlns:p14="http://schemas.microsoft.com/office/powerpoint/2010/main" val="82712325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101</a:t>
            </a:fld>
            <a:endParaRPr lang="en-US" dirty="0"/>
          </a:p>
        </p:txBody>
      </p:sp>
    </p:spTree>
    <p:extLst>
      <p:ext uri="{BB962C8B-B14F-4D97-AF65-F5344CB8AC3E}">
        <p14:creationId xmlns:p14="http://schemas.microsoft.com/office/powerpoint/2010/main" val="232178345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82AC5-EABC-1B9B-AC41-CB187D280F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C0997A-2EC9-05F3-15D5-88FDD20FC6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829F95-172C-09BC-BA73-E7CE34E7B013}"/>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ECAD737-FB7F-90FB-8E83-533D6D71D3B9}"/>
              </a:ext>
            </a:extLst>
          </p:cNvPr>
          <p:cNvSpPr>
            <a:spLocks noGrp="1"/>
          </p:cNvSpPr>
          <p:nvPr>
            <p:ph type="sldNum" sz="quarter" idx="5"/>
          </p:nvPr>
        </p:nvSpPr>
        <p:spPr/>
        <p:txBody>
          <a:bodyPr/>
          <a:lstStyle/>
          <a:p>
            <a:fld id="{46AAD92F-06A2-3446-8211-5D5BA9F604B3}" type="slidenum">
              <a:rPr lang="en-US" smtClean="0"/>
              <a:pPr/>
              <a:t>102</a:t>
            </a:fld>
            <a:endParaRPr lang="en-US" dirty="0"/>
          </a:p>
        </p:txBody>
      </p:sp>
    </p:spTree>
    <p:extLst>
      <p:ext uri="{BB962C8B-B14F-4D97-AF65-F5344CB8AC3E}">
        <p14:creationId xmlns:p14="http://schemas.microsoft.com/office/powerpoint/2010/main" val="10635441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103</a:t>
            </a:fld>
            <a:endParaRPr lang="en-US" dirty="0"/>
          </a:p>
        </p:txBody>
      </p:sp>
    </p:spTree>
    <p:extLst>
      <p:ext uri="{BB962C8B-B14F-4D97-AF65-F5344CB8AC3E}">
        <p14:creationId xmlns:p14="http://schemas.microsoft.com/office/powerpoint/2010/main" val="35125588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104</a:t>
            </a:fld>
            <a:endParaRPr lang="en-US" dirty="0"/>
          </a:p>
        </p:txBody>
      </p:sp>
    </p:spTree>
    <p:extLst>
      <p:ext uri="{BB962C8B-B14F-4D97-AF65-F5344CB8AC3E}">
        <p14:creationId xmlns:p14="http://schemas.microsoft.com/office/powerpoint/2010/main" val="71767359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105</a:t>
            </a:fld>
            <a:endParaRPr lang="en-US" dirty="0"/>
          </a:p>
        </p:txBody>
      </p:sp>
    </p:spTree>
    <p:extLst>
      <p:ext uri="{BB962C8B-B14F-4D97-AF65-F5344CB8AC3E}">
        <p14:creationId xmlns:p14="http://schemas.microsoft.com/office/powerpoint/2010/main" val="103166806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106</a:t>
            </a:fld>
            <a:endParaRPr lang="en-US" dirty="0"/>
          </a:p>
        </p:txBody>
      </p:sp>
    </p:spTree>
    <p:extLst>
      <p:ext uri="{BB962C8B-B14F-4D97-AF65-F5344CB8AC3E}">
        <p14:creationId xmlns:p14="http://schemas.microsoft.com/office/powerpoint/2010/main" val="56171854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6AAD92F-06A2-3446-8211-5D5BA9F604B3}" type="slidenum">
              <a:rPr lang="en-US" smtClean="0"/>
              <a:pPr/>
              <a:t>107</a:t>
            </a:fld>
            <a:endParaRPr lang="en-US" dirty="0"/>
          </a:p>
        </p:txBody>
      </p:sp>
    </p:spTree>
    <p:extLst>
      <p:ext uri="{BB962C8B-B14F-4D97-AF65-F5344CB8AC3E}">
        <p14:creationId xmlns:p14="http://schemas.microsoft.com/office/powerpoint/2010/main" val="2119104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12</a:t>
            </a:fld>
            <a:endParaRPr lang="en-US" dirty="0"/>
          </a:p>
        </p:txBody>
      </p:sp>
    </p:spTree>
    <p:extLst>
      <p:ext uri="{BB962C8B-B14F-4D97-AF65-F5344CB8AC3E}">
        <p14:creationId xmlns:p14="http://schemas.microsoft.com/office/powerpoint/2010/main" val="4134959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13</a:t>
            </a:fld>
            <a:endParaRPr lang="en-US" dirty="0"/>
          </a:p>
        </p:txBody>
      </p:sp>
    </p:spTree>
    <p:extLst>
      <p:ext uri="{BB962C8B-B14F-4D97-AF65-F5344CB8AC3E}">
        <p14:creationId xmlns:p14="http://schemas.microsoft.com/office/powerpoint/2010/main" val="3924007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14</a:t>
            </a:fld>
            <a:endParaRPr lang="en-US" dirty="0"/>
          </a:p>
        </p:txBody>
      </p:sp>
    </p:spTree>
    <p:extLst>
      <p:ext uri="{BB962C8B-B14F-4D97-AF65-F5344CB8AC3E}">
        <p14:creationId xmlns:p14="http://schemas.microsoft.com/office/powerpoint/2010/main" val="673383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15</a:t>
            </a:fld>
            <a:endParaRPr lang="en-US" dirty="0"/>
          </a:p>
        </p:txBody>
      </p:sp>
    </p:spTree>
    <p:extLst>
      <p:ext uri="{BB962C8B-B14F-4D97-AF65-F5344CB8AC3E}">
        <p14:creationId xmlns:p14="http://schemas.microsoft.com/office/powerpoint/2010/main" val="22440629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pPr algn="l"/>
            <a:r>
              <a:rPr lang="en-US" sz="1800" b="1" i="0" u="none" strike="noStrike" baseline="0" dirty="0">
                <a:solidFill>
                  <a:srgbClr val="000000"/>
                </a:solidFill>
                <a:latin typeface="Inter-Bold"/>
              </a:rPr>
              <a:t>Does statin therapy increase the risk of developing type 2 diabetes?</a:t>
            </a:r>
          </a:p>
          <a:p>
            <a:pPr algn="l"/>
            <a:r>
              <a:rPr lang="en-US" sz="1800" b="0" i="0" u="none" strike="noStrike" baseline="0" dirty="0">
                <a:solidFill>
                  <a:srgbClr val="000000"/>
                </a:solidFill>
                <a:latin typeface="Inter-Regular"/>
              </a:rPr>
              <a:t>• Statin therapy may slightly elevate type 2 diabetes risk in high-risk individuals.</a:t>
            </a:r>
          </a:p>
          <a:p>
            <a:pPr algn="l"/>
            <a:r>
              <a:rPr lang="en-US" sz="1800" b="0" i="0" u="none" strike="noStrike" baseline="0" dirty="0">
                <a:solidFill>
                  <a:srgbClr val="000000"/>
                </a:solidFill>
                <a:latin typeface="Inter-Regular"/>
              </a:rPr>
              <a:t>• In primary and secondary prevention of cardiovascular disease, statin benefits outweigh diabetes risk.</a:t>
            </a:r>
          </a:p>
          <a:p>
            <a:pPr algn="l"/>
            <a:r>
              <a:rPr lang="en-US" sz="1800" b="0" i="0" u="none" strike="noStrike" baseline="0" dirty="0">
                <a:solidFill>
                  <a:srgbClr val="000000"/>
                </a:solidFill>
                <a:latin typeface="Inter-Regular"/>
              </a:rPr>
              <a:t>• Discontinuing statins based on concerns about increased diabetes risk is not advised.</a:t>
            </a:r>
          </a:p>
          <a:p>
            <a:pPr algn="l"/>
            <a:r>
              <a:rPr lang="en-US" sz="1800" b="1" i="0" u="none" strike="noStrike" baseline="0" dirty="0">
                <a:solidFill>
                  <a:srgbClr val="000000"/>
                </a:solidFill>
                <a:latin typeface="Inter-Bold"/>
              </a:rPr>
              <a:t>Does pioglitazone have a role in secondary cardiovascular prevention in people at risk for type 2 diabetes?</a:t>
            </a:r>
          </a:p>
          <a:p>
            <a:pPr algn="l"/>
            <a:r>
              <a:rPr lang="en-US" sz="1800" b="0" i="0" u="none" strike="noStrike" baseline="0" dirty="0">
                <a:solidFill>
                  <a:srgbClr val="000000"/>
                </a:solidFill>
                <a:latin typeface="Inter-Regular"/>
              </a:rPr>
              <a:t>Pioglitazone could reduce stroke and myocardial infarction risks in people with a history of stroke and evidence</a:t>
            </a:r>
          </a:p>
          <a:p>
            <a:pPr algn="l"/>
            <a:r>
              <a:rPr lang="en-US" sz="1800" b="0" i="0" u="none" strike="noStrike" baseline="0" dirty="0">
                <a:solidFill>
                  <a:srgbClr val="000000"/>
                </a:solidFill>
                <a:latin typeface="Inter-Regular"/>
              </a:rPr>
              <a:t>of insulin resistance or prediabetes. However, the benefit must be weighed against potential weight gain,</a:t>
            </a:r>
          </a:p>
          <a:p>
            <a:pPr algn="l"/>
            <a:r>
              <a:rPr lang="en-US" sz="1800" b="0" i="0" u="none" strike="noStrike" baseline="0" dirty="0">
                <a:solidFill>
                  <a:srgbClr val="000000"/>
                </a:solidFill>
                <a:latin typeface="Inter-Regular"/>
              </a:rPr>
              <a:t>edema, and increased fracture risk. Lower doses may lessen these adverse effects.</a:t>
            </a:r>
            <a:endParaRPr lang="en-US" sz="1200" dirty="0">
              <a:solidFill>
                <a:srgbClr val="1F4E79"/>
              </a:solidFill>
              <a:effectLst/>
              <a:latin typeface="Georgia" panose="02040502050405020303" pitchFamily="18" charset="0"/>
              <a:ea typeface="Calibri" panose="020F0502020204030204" pitchFamily="34" charset="0"/>
              <a:cs typeface="Calibri" panose="020F0502020204030204" pitchFamily="34" charset="0"/>
            </a:endParaRPr>
          </a:p>
          <a:p>
            <a:pPr marL="0" marR="0">
              <a:spcBef>
                <a:spcPts val="0"/>
              </a:spcBef>
              <a:spcAft>
                <a:spcPts val="0"/>
              </a:spcAft>
            </a:pPr>
            <a:endParaRPr lang="en-US" sz="1200" dirty="0">
              <a:solidFill>
                <a:srgbClr val="1F4E79"/>
              </a:solidFill>
              <a:effectLst/>
              <a:latin typeface="Georgia" panose="02040502050405020303" pitchFamily="18"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16</a:t>
            </a:fld>
            <a:endParaRPr lang="en-US" dirty="0"/>
          </a:p>
        </p:txBody>
      </p:sp>
    </p:spTree>
    <p:extLst>
      <p:ext uri="{BB962C8B-B14F-4D97-AF65-F5344CB8AC3E}">
        <p14:creationId xmlns:p14="http://schemas.microsoft.com/office/powerpoint/2010/main" val="22768497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82AC5-EABC-1B9B-AC41-CB187D280F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C0997A-2EC9-05F3-15D5-88FDD20FC6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829F95-172C-09BC-BA73-E7CE34E7B013}"/>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ECAD737-FB7F-90FB-8E83-533D6D71D3B9}"/>
              </a:ext>
            </a:extLst>
          </p:cNvPr>
          <p:cNvSpPr>
            <a:spLocks noGrp="1"/>
          </p:cNvSpPr>
          <p:nvPr>
            <p:ph type="sldNum" sz="quarter" idx="5"/>
          </p:nvPr>
        </p:nvSpPr>
        <p:spPr/>
        <p:txBody>
          <a:bodyPr/>
          <a:lstStyle/>
          <a:p>
            <a:fld id="{46AAD92F-06A2-3446-8211-5D5BA9F604B3}" type="slidenum">
              <a:rPr lang="en-US" smtClean="0"/>
              <a:pPr/>
              <a:t>17</a:t>
            </a:fld>
            <a:endParaRPr lang="en-US" dirty="0"/>
          </a:p>
        </p:txBody>
      </p:sp>
    </p:spTree>
    <p:extLst>
      <p:ext uri="{BB962C8B-B14F-4D97-AF65-F5344CB8AC3E}">
        <p14:creationId xmlns:p14="http://schemas.microsoft.com/office/powerpoint/2010/main" val="15032187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231F20"/>
                </a:solidFill>
                <a:latin typeface="Tahoma"/>
                <a:cs typeface="Tahoma"/>
              </a:rPr>
              <a:t>Diabetes</a:t>
            </a:r>
            <a:r>
              <a:rPr lang="en-US" sz="1200" spc="145" dirty="0">
                <a:solidFill>
                  <a:srgbClr val="231F20"/>
                </a:solidFill>
                <a:latin typeface="Tahoma"/>
                <a:cs typeface="Tahoma"/>
              </a:rPr>
              <a:t> </a:t>
            </a:r>
            <a:r>
              <a:rPr lang="en-US" sz="1200" dirty="0">
                <a:solidFill>
                  <a:srgbClr val="231F20"/>
                </a:solidFill>
                <a:latin typeface="Tahoma"/>
                <a:cs typeface="Tahoma"/>
              </a:rPr>
              <a:t>treatment</a:t>
            </a:r>
            <a:r>
              <a:rPr lang="en-US" sz="1200" spc="145" dirty="0">
                <a:solidFill>
                  <a:srgbClr val="231F20"/>
                </a:solidFill>
                <a:latin typeface="Tahoma"/>
                <a:cs typeface="Tahoma"/>
              </a:rPr>
              <a:t> </a:t>
            </a:r>
            <a:r>
              <a:rPr lang="en-US" sz="1200" dirty="0">
                <a:solidFill>
                  <a:srgbClr val="231F20"/>
                </a:solidFill>
                <a:latin typeface="Tahoma"/>
                <a:cs typeface="Tahoma"/>
              </a:rPr>
              <a:t>goals</a:t>
            </a:r>
            <a:r>
              <a:rPr lang="en-US" sz="1200" spc="145" dirty="0">
                <a:solidFill>
                  <a:srgbClr val="231F20"/>
                </a:solidFill>
                <a:latin typeface="Tahoma"/>
                <a:cs typeface="Tahoma"/>
              </a:rPr>
              <a:t> </a:t>
            </a:r>
            <a:r>
              <a:rPr lang="en-US" sz="1200" dirty="0">
                <a:solidFill>
                  <a:srgbClr val="231F20"/>
                </a:solidFill>
                <a:latin typeface="Tahoma"/>
                <a:cs typeface="Tahoma"/>
              </a:rPr>
              <a:t>aim</a:t>
            </a:r>
            <a:r>
              <a:rPr lang="en-US" sz="1200" spc="150" dirty="0">
                <a:solidFill>
                  <a:srgbClr val="231F20"/>
                </a:solidFill>
                <a:latin typeface="Tahoma"/>
                <a:cs typeface="Tahoma"/>
              </a:rPr>
              <a:t> </a:t>
            </a:r>
            <a:r>
              <a:rPr lang="en-US" sz="1200" dirty="0">
                <a:solidFill>
                  <a:srgbClr val="231F20"/>
                </a:solidFill>
                <a:latin typeface="Tahoma"/>
                <a:cs typeface="Tahoma"/>
              </a:rPr>
              <a:t>to</a:t>
            </a:r>
            <a:r>
              <a:rPr lang="en-US" sz="1200" spc="145" dirty="0">
                <a:solidFill>
                  <a:srgbClr val="231F20"/>
                </a:solidFill>
                <a:latin typeface="Tahoma"/>
                <a:cs typeface="Tahoma"/>
              </a:rPr>
              <a:t> </a:t>
            </a:r>
            <a:r>
              <a:rPr lang="en-US" sz="1200" dirty="0">
                <a:solidFill>
                  <a:srgbClr val="231F20"/>
                </a:solidFill>
                <a:latin typeface="Tahoma"/>
                <a:cs typeface="Tahoma"/>
              </a:rPr>
              <a:t>prevent</a:t>
            </a:r>
            <a:r>
              <a:rPr lang="en-US" sz="1200" spc="145" dirty="0">
                <a:solidFill>
                  <a:srgbClr val="231F20"/>
                </a:solidFill>
                <a:latin typeface="Tahoma"/>
                <a:cs typeface="Tahoma"/>
              </a:rPr>
              <a:t> </a:t>
            </a:r>
            <a:r>
              <a:rPr lang="en-US" sz="1200" dirty="0">
                <a:solidFill>
                  <a:srgbClr val="231F20"/>
                </a:solidFill>
                <a:latin typeface="Tahoma"/>
                <a:cs typeface="Tahoma"/>
              </a:rPr>
              <a:t>or</a:t>
            </a:r>
            <a:r>
              <a:rPr lang="en-US" sz="1200" spc="150" dirty="0">
                <a:solidFill>
                  <a:srgbClr val="231F20"/>
                </a:solidFill>
                <a:latin typeface="Tahoma"/>
                <a:cs typeface="Tahoma"/>
              </a:rPr>
              <a:t> </a:t>
            </a:r>
            <a:r>
              <a:rPr lang="en-US" sz="1200" dirty="0">
                <a:solidFill>
                  <a:srgbClr val="231F20"/>
                </a:solidFill>
                <a:latin typeface="Tahoma"/>
                <a:cs typeface="Tahoma"/>
              </a:rPr>
              <a:t>delay</a:t>
            </a:r>
            <a:r>
              <a:rPr lang="en-US" sz="1200" spc="145" dirty="0">
                <a:solidFill>
                  <a:srgbClr val="231F20"/>
                </a:solidFill>
                <a:latin typeface="Tahoma"/>
                <a:cs typeface="Tahoma"/>
              </a:rPr>
              <a:t> </a:t>
            </a:r>
            <a:r>
              <a:rPr lang="en-US" sz="1200" dirty="0">
                <a:solidFill>
                  <a:srgbClr val="231F20"/>
                </a:solidFill>
                <a:latin typeface="Tahoma"/>
                <a:cs typeface="Tahoma"/>
              </a:rPr>
              <a:t>complications</a:t>
            </a:r>
            <a:r>
              <a:rPr lang="en-US" sz="1200" spc="145" dirty="0">
                <a:solidFill>
                  <a:srgbClr val="231F20"/>
                </a:solidFill>
                <a:latin typeface="Tahoma"/>
                <a:cs typeface="Tahoma"/>
              </a:rPr>
              <a:t> </a:t>
            </a:r>
            <a:r>
              <a:rPr lang="en-US" sz="1200" dirty="0">
                <a:solidFill>
                  <a:srgbClr val="231F20"/>
                </a:solidFill>
                <a:latin typeface="Tahoma"/>
                <a:cs typeface="Tahoma"/>
              </a:rPr>
              <a:t>and</a:t>
            </a:r>
            <a:r>
              <a:rPr lang="en-US" sz="1200" spc="150" dirty="0">
                <a:solidFill>
                  <a:srgbClr val="231F20"/>
                </a:solidFill>
                <a:latin typeface="Tahoma"/>
                <a:cs typeface="Tahoma"/>
              </a:rPr>
              <a:t> </a:t>
            </a:r>
            <a:r>
              <a:rPr lang="en-US" sz="1200" dirty="0">
                <a:solidFill>
                  <a:srgbClr val="231F20"/>
                </a:solidFill>
                <a:latin typeface="Tahoma"/>
                <a:cs typeface="Tahoma"/>
              </a:rPr>
              <a:t>optimize</a:t>
            </a:r>
            <a:r>
              <a:rPr lang="en-US" sz="1200" spc="145" dirty="0">
                <a:solidFill>
                  <a:srgbClr val="231F20"/>
                </a:solidFill>
                <a:latin typeface="Tahoma"/>
                <a:cs typeface="Tahoma"/>
              </a:rPr>
              <a:t> </a:t>
            </a:r>
            <a:r>
              <a:rPr lang="en-US" sz="1200" dirty="0">
                <a:solidFill>
                  <a:srgbClr val="231F20"/>
                </a:solidFill>
                <a:latin typeface="Tahoma"/>
                <a:cs typeface="Tahoma"/>
              </a:rPr>
              <a:t>quality</a:t>
            </a:r>
            <a:r>
              <a:rPr lang="en-US" sz="1200" spc="145" dirty="0">
                <a:solidFill>
                  <a:srgbClr val="231F20"/>
                </a:solidFill>
                <a:latin typeface="Tahoma"/>
                <a:cs typeface="Tahoma"/>
              </a:rPr>
              <a:t> </a:t>
            </a:r>
            <a:r>
              <a:rPr lang="en-US" sz="1200" dirty="0">
                <a:solidFill>
                  <a:srgbClr val="231F20"/>
                </a:solidFill>
                <a:latin typeface="Tahoma"/>
                <a:cs typeface="Tahoma"/>
              </a:rPr>
              <a:t>of</a:t>
            </a:r>
            <a:r>
              <a:rPr lang="en-US" sz="1200" spc="145" dirty="0">
                <a:solidFill>
                  <a:srgbClr val="231F20"/>
                </a:solidFill>
                <a:latin typeface="Tahoma"/>
                <a:cs typeface="Tahoma"/>
              </a:rPr>
              <a:t> </a:t>
            </a:r>
            <a:r>
              <a:rPr lang="en-US" sz="1200" dirty="0">
                <a:solidFill>
                  <a:srgbClr val="231F20"/>
                </a:solidFill>
                <a:latin typeface="Tahoma"/>
                <a:cs typeface="Tahoma"/>
              </a:rPr>
              <a:t>life.</a:t>
            </a:r>
            <a:r>
              <a:rPr lang="en-US" sz="1200" spc="150" dirty="0">
                <a:solidFill>
                  <a:srgbClr val="231F20"/>
                </a:solidFill>
                <a:latin typeface="Tahoma"/>
                <a:cs typeface="Tahoma"/>
              </a:rPr>
              <a:t> </a:t>
            </a:r>
            <a:r>
              <a:rPr lang="en-US" sz="1200" dirty="0">
                <a:solidFill>
                  <a:srgbClr val="231F20"/>
                </a:solidFill>
                <a:latin typeface="Tahoma"/>
                <a:cs typeface="Tahoma"/>
              </a:rPr>
              <a:t>These</a:t>
            </a:r>
            <a:r>
              <a:rPr lang="en-US" sz="1200" spc="145" dirty="0">
                <a:solidFill>
                  <a:srgbClr val="231F20"/>
                </a:solidFill>
                <a:latin typeface="Tahoma"/>
                <a:cs typeface="Tahoma"/>
              </a:rPr>
              <a:t> </a:t>
            </a:r>
            <a:r>
              <a:rPr lang="en-US" sz="1200" dirty="0">
                <a:solidFill>
                  <a:srgbClr val="231F20"/>
                </a:solidFill>
                <a:latin typeface="Tahoma"/>
                <a:cs typeface="Tahoma"/>
              </a:rPr>
              <a:t>goals</a:t>
            </a:r>
            <a:r>
              <a:rPr lang="en-US" sz="1200" spc="145" dirty="0">
                <a:solidFill>
                  <a:srgbClr val="231F20"/>
                </a:solidFill>
                <a:latin typeface="Tahoma"/>
                <a:cs typeface="Tahoma"/>
              </a:rPr>
              <a:t> </a:t>
            </a:r>
            <a:r>
              <a:rPr lang="en-US" sz="1200" dirty="0">
                <a:solidFill>
                  <a:srgbClr val="231F20"/>
                </a:solidFill>
                <a:latin typeface="Tahoma"/>
                <a:cs typeface="Tahoma"/>
              </a:rPr>
              <a:t>should</a:t>
            </a:r>
            <a:r>
              <a:rPr lang="en-US" sz="1200" spc="150" dirty="0">
                <a:solidFill>
                  <a:srgbClr val="231F20"/>
                </a:solidFill>
                <a:latin typeface="Tahoma"/>
                <a:cs typeface="Tahoma"/>
              </a:rPr>
              <a:t> </a:t>
            </a:r>
            <a:r>
              <a:rPr lang="en-US" sz="1200" spc="50" dirty="0">
                <a:solidFill>
                  <a:srgbClr val="231F20"/>
                </a:solidFill>
                <a:latin typeface="Tahoma"/>
                <a:cs typeface="Tahoma"/>
              </a:rPr>
              <a:t>be</a:t>
            </a:r>
            <a:r>
              <a:rPr lang="en-US" sz="1200" spc="145" dirty="0">
                <a:solidFill>
                  <a:srgbClr val="231F20"/>
                </a:solidFill>
                <a:latin typeface="Tahoma"/>
                <a:cs typeface="Tahoma"/>
              </a:rPr>
              <a:t> </a:t>
            </a:r>
            <a:r>
              <a:rPr lang="en-US" sz="1200" spc="-10" dirty="0">
                <a:solidFill>
                  <a:srgbClr val="231F20"/>
                </a:solidFill>
                <a:latin typeface="Tahoma"/>
                <a:cs typeface="Tahoma"/>
              </a:rPr>
              <a:t>developed </a:t>
            </a:r>
            <a:r>
              <a:rPr lang="en-US" sz="1200" spc="20" dirty="0">
                <a:solidFill>
                  <a:srgbClr val="231F20"/>
                </a:solidFill>
                <a:latin typeface="Tahoma"/>
                <a:cs typeface="Tahoma"/>
              </a:rPr>
              <a:t>collaboratively</a:t>
            </a:r>
            <a:r>
              <a:rPr lang="en-US" sz="1200" spc="65" dirty="0">
                <a:solidFill>
                  <a:srgbClr val="231F20"/>
                </a:solidFill>
                <a:latin typeface="Tahoma"/>
                <a:cs typeface="Tahoma"/>
              </a:rPr>
              <a:t> </a:t>
            </a:r>
            <a:r>
              <a:rPr lang="en-US" sz="1200" spc="20" dirty="0">
                <a:solidFill>
                  <a:srgbClr val="231F20"/>
                </a:solidFill>
                <a:latin typeface="Tahoma"/>
                <a:cs typeface="Tahoma"/>
              </a:rPr>
              <a:t>with</a:t>
            </a:r>
            <a:r>
              <a:rPr lang="en-US" sz="1200" spc="70" dirty="0">
                <a:solidFill>
                  <a:srgbClr val="231F20"/>
                </a:solidFill>
                <a:latin typeface="Tahoma"/>
                <a:cs typeface="Tahoma"/>
              </a:rPr>
              <a:t> </a:t>
            </a:r>
            <a:r>
              <a:rPr lang="en-US" sz="1200" spc="20" dirty="0">
                <a:solidFill>
                  <a:srgbClr val="231F20"/>
                </a:solidFill>
                <a:latin typeface="Tahoma"/>
                <a:cs typeface="Tahoma"/>
              </a:rPr>
              <a:t>people</a:t>
            </a:r>
            <a:r>
              <a:rPr lang="en-US" sz="1200" spc="70" dirty="0">
                <a:solidFill>
                  <a:srgbClr val="231F20"/>
                </a:solidFill>
                <a:latin typeface="Tahoma"/>
                <a:cs typeface="Tahoma"/>
              </a:rPr>
              <a:t> </a:t>
            </a:r>
            <a:r>
              <a:rPr lang="en-US" sz="1200" spc="20" dirty="0">
                <a:solidFill>
                  <a:srgbClr val="231F20"/>
                </a:solidFill>
                <a:latin typeface="Tahoma"/>
                <a:cs typeface="Tahoma"/>
              </a:rPr>
              <a:t>with</a:t>
            </a:r>
            <a:r>
              <a:rPr lang="en-US" sz="1200" spc="65" dirty="0">
                <a:solidFill>
                  <a:srgbClr val="231F20"/>
                </a:solidFill>
                <a:latin typeface="Tahoma"/>
                <a:cs typeface="Tahoma"/>
              </a:rPr>
              <a:t> </a:t>
            </a:r>
            <a:r>
              <a:rPr lang="en-US" sz="1200" spc="20" dirty="0">
                <a:solidFill>
                  <a:srgbClr val="231F20"/>
                </a:solidFill>
                <a:latin typeface="Tahoma"/>
                <a:cs typeface="Tahoma"/>
              </a:rPr>
              <a:t>diabetes</a:t>
            </a:r>
            <a:r>
              <a:rPr lang="en-US" sz="1200" spc="70" dirty="0">
                <a:solidFill>
                  <a:srgbClr val="231F20"/>
                </a:solidFill>
                <a:latin typeface="Tahoma"/>
                <a:cs typeface="Tahoma"/>
              </a:rPr>
              <a:t> </a:t>
            </a:r>
            <a:r>
              <a:rPr lang="en-US" sz="1200" spc="20" dirty="0">
                <a:solidFill>
                  <a:srgbClr val="231F20"/>
                </a:solidFill>
                <a:latin typeface="Tahoma"/>
                <a:cs typeface="Tahoma"/>
              </a:rPr>
              <a:t>to</a:t>
            </a:r>
            <a:r>
              <a:rPr lang="en-US" sz="1200" spc="70" dirty="0">
                <a:solidFill>
                  <a:srgbClr val="231F20"/>
                </a:solidFill>
                <a:latin typeface="Tahoma"/>
                <a:cs typeface="Tahoma"/>
              </a:rPr>
              <a:t> </a:t>
            </a:r>
            <a:r>
              <a:rPr lang="en-US" sz="1200" spc="20" dirty="0">
                <a:solidFill>
                  <a:srgbClr val="231F20"/>
                </a:solidFill>
                <a:latin typeface="Tahoma"/>
                <a:cs typeface="Tahoma"/>
              </a:rPr>
              <a:t>honor</a:t>
            </a:r>
            <a:r>
              <a:rPr lang="en-US" sz="1200" spc="65" dirty="0">
                <a:solidFill>
                  <a:srgbClr val="231F20"/>
                </a:solidFill>
                <a:latin typeface="Tahoma"/>
                <a:cs typeface="Tahoma"/>
              </a:rPr>
              <a:t> </a:t>
            </a:r>
            <a:r>
              <a:rPr lang="en-US" sz="1200" spc="20" dirty="0">
                <a:solidFill>
                  <a:srgbClr val="231F20"/>
                </a:solidFill>
                <a:latin typeface="Tahoma"/>
                <a:cs typeface="Tahoma"/>
              </a:rPr>
              <a:t>their</a:t>
            </a:r>
            <a:r>
              <a:rPr lang="en-US" sz="1200" spc="70" dirty="0">
                <a:solidFill>
                  <a:srgbClr val="231F20"/>
                </a:solidFill>
                <a:latin typeface="Tahoma"/>
                <a:cs typeface="Tahoma"/>
              </a:rPr>
              <a:t> </a:t>
            </a:r>
            <a:r>
              <a:rPr lang="en-US" sz="1200" spc="20" dirty="0">
                <a:solidFill>
                  <a:srgbClr val="231F20"/>
                </a:solidFill>
                <a:latin typeface="Tahoma"/>
                <a:cs typeface="Tahoma"/>
              </a:rPr>
              <a:t>preferences</a:t>
            </a:r>
            <a:r>
              <a:rPr lang="en-US" sz="1200" spc="70" dirty="0">
                <a:solidFill>
                  <a:srgbClr val="231F20"/>
                </a:solidFill>
                <a:latin typeface="Tahoma"/>
                <a:cs typeface="Tahoma"/>
              </a:rPr>
              <a:t> </a:t>
            </a:r>
            <a:r>
              <a:rPr lang="en-US" sz="1200" spc="20" dirty="0">
                <a:solidFill>
                  <a:srgbClr val="231F20"/>
                </a:solidFill>
                <a:latin typeface="Tahoma"/>
                <a:cs typeface="Tahoma"/>
              </a:rPr>
              <a:t>and</a:t>
            </a:r>
            <a:r>
              <a:rPr lang="en-US" sz="1200" spc="70" dirty="0">
                <a:solidFill>
                  <a:srgbClr val="231F20"/>
                </a:solidFill>
                <a:latin typeface="Tahoma"/>
                <a:cs typeface="Tahoma"/>
              </a:rPr>
              <a:t> </a:t>
            </a:r>
            <a:r>
              <a:rPr lang="en-US" sz="1200" spc="20" dirty="0">
                <a:solidFill>
                  <a:srgbClr val="231F20"/>
                </a:solidFill>
                <a:latin typeface="Tahoma"/>
                <a:cs typeface="Tahoma"/>
              </a:rPr>
              <a:t>values.</a:t>
            </a:r>
            <a:r>
              <a:rPr lang="en-US" sz="1200" spc="65" dirty="0">
                <a:solidFill>
                  <a:srgbClr val="231F20"/>
                </a:solidFill>
                <a:latin typeface="Tahoma"/>
                <a:cs typeface="Tahoma"/>
              </a:rPr>
              <a:t> </a:t>
            </a:r>
            <a:r>
              <a:rPr lang="en-US" sz="1200" spc="20" dirty="0">
                <a:solidFill>
                  <a:srgbClr val="231F20"/>
                </a:solidFill>
                <a:latin typeface="Tahoma"/>
                <a:cs typeface="Tahoma"/>
              </a:rPr>
              <a:t>Comprehensive</a:t>
            </a:r>
            <a:r>
              <a:rPr lang="en-US" sz="1200" spc="70" dirty="0">
                <a:solidFill>
                  <a:srgbClr val="231F20"/>
                </a:solidFill>
                <a:latin typeface="Tahoma"/>
                <a:cs typeface="Tahoma"/>
              </a:rPr>
              <a:t> </a:t>
            </a:r>
            <a:r>
              <a:rPr lang="en-US" sz="1200" spc="20" dirty="0">
                <a:solidFill>
                  <a:srgbClr val="231F20"/>
                </a:solidFill>
                <a:latin typeface="Tahoma"/>
                <a:cs typeface="Tahoma"/>
              </a:rPr>
              <a:t>diabetes</a:t>
            </a:r>
            <a:r>
              <a:rPr lang="en-US" sz="1200" spc="70" dirty="0">
                <a:solidFill>
                  <a:srgbClr val="231F20"/>
                </a:solidFill>
                <a:latin typeface="Tahoma"/>
                <a:cs typeface="Tahoma"/>
              </a:rPr>
              <a:t> </a:t>
            </a:r>
            <a:r>
              <a:rPr lang="en-US" sz="1200" spc="20" dirty="0">
                <a:solidFill>
                  <a:srgbClr val="231F20"/>
                </a:solidFill>
                <a:latin typeface="Tahoma"/>
                <a:cs typeface="Tahoma"/>
              </a:rPr>
              <a:t>care</a:t>
            </a:r>
            <a:r>
              <a:rPr lang="en-US" sz="1200" spc="65" dirty="0">
                <a:solidFill>
                  <a:srgbClr val="231F20"/>
                </a:solidFill>
                <a:latin typeface="Tahoma"/>
                <a:cs typeface="Tahoma"/>
              </a:rPr>
              <a:t> </a:t>
            </a:r>
            <a:r>
              <a:rPr lang="en-US" sz="1200" spc="20" dirty="0">
                <a:solidFill>
                  <a:srgbClr val="231F20"/>
                </a:solidFill>
                <a:latin typeface="Tahoma"/>
                <a:cs typeface="Tahoma"/>
              </a:rPr>
              <a:t>should</a:t>
            </a:r>
            <a:r>
              <a:rPr lang="en-US" sz="1200" spc="70" dirty="0">
                <a:solidFill>
                  <a:srgbClr val="231F20"/>
                </a:solidFill>
                <a:latin typeface="Tahoma"/>
                <a:cs typeface="Tahoma"/>
              </a:rPr>
              <a:t> </a:t>
            </a:r>
            <a:r>
              <a:rPr lang="en-US" sz="1200" spc="-25" dirty="0">
                <a:solidFill>
                  <a:srgbClr val="231F20"/>
                </a:solidFill>
                <a:latin typeface="Tahoma"/>
                <a:cs typeface="Tahoma"/>
              </a:rPr>
              <a:t>be </a:t>
            </a:r>
            <a:r>
              <a:rPr lang="en-US" sz="1200" spc="20" dirty="0">
                <a:solidFill>
                  <a:srgbClr val="231F20"/>
                </a:solidFill>
                <a:latin typeface="Tahoma"/>
                <a:cs typeface="Tahoma"/>
              </a:rPr>
              <a:t>provided</a:t>
            </a:r>
            <a:r>
              <a:rPr lang="en-US" sz="1200" spc="40" dirty="0">
                <a:solidFill>
                  <a:srgbClr val="231F20"/>
                </a:solidFill>
                <a:latin typeface="Tahoma"/>
                <a:cs typeface="Tahoma"/>
              </a:rPr>
              <a:t> </a:t>
            </a:r>
            <a:r>
              <a:rPr lang="en-US" sz="1200" spc="20" dirty="0">
                <a:solidFill>
                  <a:srgbClr val="231F20"/>
                </a:solidFill>
                <a:latin typeface="Tahoma"/>
                <a:cs typeface="Tahoma"/>
              </a:rPr>
              <a:t>by</a:t>
            </a:r>
            <a:r>
              <a:rPr lang="en-US" sz="1200" spc="40" dirty="0">
                <a:solidFill>
                  <a:srgbClr val="231F20"/>
                </a:solidFill>
                <a:latin typeface="Tahoma"/>
                <a:cs typeface="Tahoma"/>
              </a:rPr>
              <a:t> </a:t>
            </a:r>
            <a:r>
              <a:rPr lang="en-US" sz="1200" spc="20" dirty="0">
                <a:solidFill>
                  <a:srgbClr val="231F20"/>
                </a:solidFill>
                <a:latin typeface="Tahoma"/>
                <a:cs typeface="Tahoma"/>
              </a:rPr>
              <a:t>an</a:t>
            </a:r>
            <a:r>
              <a:rPr lang="en-US" sz="1200" spc="45" dirty="0">
                <a:solidFill>
                  <a:srgbClr val="231F20"/>
                </a:solidFill>
                <a:latin typeface="Tahoma"/>
                <a:cs typeface="Tahoma"/>
              </a:rPr>
              <a:t> </a:t>
            </a:r>
            <a:r>
              <a:rPr lang="en-US" sz="1200" spc="20" dirty="0">
                <a:solidFill>
                  <a:srgbClr val="231F20"/>
                </a:solidFill>
                <a:latin typeface="Tahoma"/>
                <a:cs typeface="Tahoma"/>
              </a:rPr>
              <a:t>interprofessional</a:t>
            </a:r>
            <a:r>
              <a:rPr lang="en-US" sz="1200" spc="40" dirty="0">
                <a:solidFill>
                  <a:srgbClr val="231F20"/>
                </a:solidFill>
                <a:latin typeface="Tahoma"/>
                <a:cs typeface="Tahoma"/>
              </a:rPr>
              <a:t> </a:t>
            </a:r>
            <a:r>
              <a:rPr lang="en-US" sz="1200" spc="20" dirty="0">
                <a:solidFill>
                  <a:srgbClr val="231F20"/>
                </a:solidFill>
                <a:latin typeface="Tahoma"/>
                <a:cs typeface="Tahoma"/>
              </a:rPr>
              <a:t>team</a:t>
            </a:r>
            <a:r>
              <a:rPr lang="en-US" sz="1200" spc="45" dirty="0">
                <a:solidFill>
                  <a:srgbClr val="231F20"/>
                </a:solidFill>
                <a:latin typeface="Tahoma"/>
                <a:cs typeface="Tahoma"/>
              </a:rPr>
              <a:t> </a:t>
            </a:r>
            <a:r>
              <a:rPr lang="en-US" sz="1200" spc="20" dirty="0">
                <a:solidFill>
                  <a:srgbClr val="231F20"/>
                </a:solidFill>
                <a:latin typeface="Tahoma"/>
                <a:cs typeface="Tahoma"/>
              </a:rPr>
              <a:t>which</a:t>
            </a:r>
            <a:r>
              <a:rPr lang="en-US" sz="1200" spc="40" dirty="0">
                <a:solidFill>
                  <a:srgbClr val="231F20"/>
                </a:solidFill>
                <a:latin typeface="Tahoma"/>
                <a:cs typeface="Tahoma"/>
              </a:rPr>
              <a:t> </a:t>
            </a:r>
            <a:r>
              <a:rPr lang="en-US" sz="1200" spc="20" dirty="0">
                <a:solidFill>
                  <a:srgbClr val="231F20"/>
                </a:solidFill>
                <a:latin typeface="Tahoma"/>
                <a:cs typeface="Tahoma"/>
              </a:rPr>
              <a:t>may</a:t>
            </a:r>
            <a:r>
              <a:rPr lang="en-US" sz="1200" spc="40" dirty="0">
                <a:solidFill>
                  <a:srgbClr val="231F20"/>
                </a:solidFill>
                <a:latin typeface="Tahoma"/>
                <a:cs typeface="Tahoma"/>
              </a:rPr>
              <a:t> </a:t>
            </a:r>
            <a:r>
              <a:rPr lang="en-US" sz="1200" spc="20" dirty="0">
                <a:solidFill>
                  <a:srgbClr val="231F20"/>
                </a:solidFill>
                <a:latin typeface="Tahoma"/>
                <a:cs typeface="Tahoma"/>
              </a:rPr>
              <a:t>include</a:t>
            </a:r>
            <a:r>
              <a:rPr lang="en-US" sz="1200" spc="45" dirty="0">
                <a:solidFill>
                  <a:srgbClr val="231F20"/>
                </a:solidFill>
                <a:latin typeface="Tahoma"/>
                <a:cs typeface="Tahoma"/>
              </a:rPr>
              <a:t> </a:t>
            </a:r>
            <a:r>
              <a:rPr lang="en-US" sz="1200" spc="20" dirty="0">
                <a:solidFill>
                  <a:srgbClr val="231F20"/>
                </a:solidFill>
                <a:latin typeface="Tahoma"/>
                <a:cs typeface="Tahoma"/>
              </a:rPr>
              <a:t>but</a:t>
            </a:r>
            <a:r>
              <a:rPr lang="en-US" sz="1200" spc="40" dirty="0">
                <a:solidFill>
                  <a:srgbClr val="231F20"/>
                </a:solidFill>
                <a:latin typeface="Tahoma"/>
                <a:cs typeface="Tahoma"/>
              </a:rPr>
              <a:t> </a:t>
            </a:r>
            <a:r>
              <a:rPr lang="en-US" sz="1200" spc="20" dirty="0">
                <a:solidFill>
                  <a:srgbClr val="231F20"/>
                </a:solidFill>
                <a:latin typeface="Tahoma"/>
                <a:cs typeface="Tahoma"/>
              </a:rPr>
              <a:t>is</a:t>
            </a:r>
            <a:r>
              <a:rPr lang="en-US" sz="1200" spc="45" dirty="0">
                <a:solidFill>
                  <a:srgbClr val="231F20"/>
                </a:solidFill>
                <a:latin typeface="Tahoma"/>
                <a:cs typeface="Tahoma"/>
              </a:rPr>
              <a:t> </a:t>
            </a:r>
            <a:r>
              <a:rPr lang="en-US" sz="1200" spc="20" dirty="0">
                <a:solidFill>
                  <a:srgbClr val="231F20"/>
                </a:solidFill>
                <a:latin typeface="Tahoma"/>
                <a:cs typeface="Tahoma"/>
              </a:rPr>
              <a:t>not</a:t>
            </a:r>
            <a:r>
              <a:rPr lang="en-US" sz="1200" spc="40" dirty="0">
                <a:solidFill>
                  <a:srgbClr val="231F20"/>
                </a:solidFill>
                <a:latin typeface="Tahoma"/>
                <a:cs typeface="Tahoma"/>
              </a:rPr>
              <a:t> </a:t>
            </a:r>
            <a:r>
              <a:rPr lang="en-US" sz="1200" spc="20" dirty="0">
                <a:solidFill>
                  <a:srgbClr val="231F20"/>
                </a:solidFill>
                <a:latin typeface="Tahoma"/>
                <a:cs typeface="Tahoma"/>
              </a:rPr>
              <a:t>limited</a:t>
            </a:r>
            <a:r>
              <a:rPr lang="en-US" sz="1200" spc="40" dirty="0">
                <a:solidFill>
                  <a:srgbClr val="231F20"/>
                </a:solidFill>
                <a:latin typeface="Tahoma"/>
                <a:cs typeface="Tahoma"/>
              </a:rPr>
              <a:t> </a:t>
            </a:r>
            <a:r>
              <a:rPr lang="en-US" sz="1200" spc="20" dirty="0">
                <a:solidFill>
                  <a:srgbClr val="231F20"/>
                </a:solidFill>
                <a:latin typeface="Tahoma"/>
                <a:cs typeface="Tahoma"/>
              </a:rPr>
              <a:t>to</a:t>
            </a:r>
            <a:r>
              <a:rPr lang="en-US" sz="1200" spc="45" dirty="0">
                <a:solidFill>
                  <a:srgbClr val="231F20"/>
                </a:solidFill>
                <a:latin typeface="Tahoma"/>
                <a:cs typeface="Tahoma"/>
              </a:rPr>
              <a:t> </a:t>
            </a:r>
            <a:r>
              <a:rPr lang="en-US" sz="1200" spc="20" dirty="0">
                <a:solidFill>
                  <a:srgbClr val="231F20"/>
                </a:solidFill>
                <a:latin typeface="Tahoma"/>
                <a:cs typeface="Tahoma"/>
              </a:rPr>
              <a:t>diabetes</a:t>
            </a:r>
            <a:r>
              <a:rPr lang="en-US" sz="1200" spc="40" dirty="0">
                <a:solidFill>
                  <a:srgbClr val="231F20"/>
                </a:solidFill>
                <a:latin typeface="Tahoma"/>
                <a:cs typeface="Tahoma"/>
              </a:rPr>
              <a:t> </a:t>
            </a:r>
            <a:r>
              <a:rPr lang="en-US" sz="1200" spc="20" dirty="0">
                <a:solidFill>
                  <a:srgbClr val="231F20"/>
                </a:solidFill>
                <a:latin typeface="Tahoma"/>
                <a:cs typeface="Tahoma"/>
              </a:rPr>
              <a:t>care</a:t>
            </a:r>
            <a:r>
              <a:rPr lang="en-US" sz="1200" spc="45" dirty="0">
                <a:solidFill>
                  <a:srgbClr val="231F20"/>
                </a:solidFill>
                <a:latin typeface="Tahoma"/>
                <a:cs typeface="Tahoma"/>
              </a:rPr>
              <a:t> </a:t>
            </a:r>
            <a:r>
              <a:rPr lang="en-US" sz="1200" spc="20" dirty="0">
                <a:solidFill>
                  <a:srgbClr val="231F20"/>
                </a:solidFill>
                <a:latin typeface="Tahoma"/>
                <a:cs typeface="Tahoma"/>
              </a:rPr>
              <a:t>and</a:t>
            </a:r>
            <a:r>
              <a:rPr lang="en-US" sz="1200" spc="40" dirty="0">
                <a:solidFill>
                  <a:srgbClr val="231F20"/>
                </a:solidFill>
                <a:latin typeface="Tahoma"/>
                <a:cs typeface="Tahoma"/>
              </a:rPr>
              <a:t> </a:t>
            </a:r>
            <a:r>
              <a:rPr lang="en-US" sz="1200" spc="20" dirty="0">
                <a:solidFill>
                  <a:srgbClr val="231F20"/>
                </a:solidFill>
                <a:latin typeface="Tahoma"/>
                <a:cs typeface="Tahoma"/>
              </a:rPr>
              <a:t>education</a:t>
            </a:r>
            <a:r>
              <a:rPr lang="en-US" sz="1200" spc="40" dirty="0">
                <a:solidFill>
                  <a:srgbClr val="231F20"/>
                </a:solidFill>
                <a:latin typeface="Tahoma"/>
                <a:cs typeface="Tahoma"/>
              </a:rPr>
              <a:t> </a:t>
            </a:r>
            <a:r>
              <a:rPr lang="en-US" sz="1200" spc="-10" dirty="0">
                <a:solidFill>
                  <a:srgbClr val="231F20"/>
                </a:solidFill>
                <a:latin typeface="Tahoma"/>
                <a:cs typeface="Tahoma"/>
              </a:rPr>
              <a:t>specialists,</a:t>
            </a:r>
            <a:r>
              <a:rPr lang="en-US" sz="1200" spc="500" dirty="0">
                <a:solidFill>
                  <a:srgbClr val="231F20"/>
                </a:solidFill>
                <a:latin typeface="Tahoma"/>
                <a:cs typeface="Tahoma"/>
              </a:rPr>
              <a:t> </a:t>
            </a:r>
            <a:r>
              <a:rPr lang="en-US" sz="1200" spc="30" dirty="0">
                <a:solidFill>
                  <a:srgbClr val="231F20"/>
                </a:solidFill>
                <a:latin typeface="Tahoma"/>
                <a:cs typeface="Tahoma"/>
              </a:rPr>
              <a:t>primary</a:t>
            </a:r>
            <a:r>
              <a:rPr lang="en-US" sz="1200" dirty="0">
                <a:solidFill>
                  <a:srgbClr val="231F20"/>
                </a:solidFill>
                <a:latin typeface="Tahoma"/>
                <a:cs typeface="Tahoma"/>
              </a:rPr>
              <a:t> </a:t>
            </a:r>
            <a:r>
              <a:rPr lang="en-US" sz="1200" spc="30" dirty="0">
                <a:solidFill>
                  <a:srgbClr val="231F20"/>
                </a:solidFill>
                <a:latin typeface="Tahoma"/>
                <a:cs typeface="Tahoma"/>
              </a:rPr>
              <a:t>care</a:t>
            </a:r>
            <a:r>
              <a:rPr lang="en-US" sz="1200" spc="5" dirty="0">
                <a:solidFill>
                  <a:srgbClr val="231F20"/>
                </a:solidFill>
                <a:latin typeface="Tahoma"/>
                <a:cs typeface="Tahoma"/>
              </a:rPr>
              <a:t> </a:t>
            </a:r>
            <a:r>
              <a:rPr lang="en-US" sz="1200" spc="30" dirty="0">
                <a:solidFill>
                  <a:srgbClr val="231F20"/>
                </a:solidFill>
                <a:latin typeface="Tahoma"/>
                <a:cs typeface="Tahoma"/>
              </a:rPr>
              <a:t>and</a:t>
            </a:r>
            <a:r>
              <a:rPr lang="en-US" sz="1200" spc="5" dirty="0">
                <a:solidFill>
                  <a:srgbClr val="231F20"/>
                </a:solidFill>
                <a:latin typeface="Tahoma"/>
                <a:cs typeface="Tahoma"/>
              </a:rPr>
              <a:t> </a:t>
            </a:r>
            <a:r>
              <a:rPr lang="en-US" sz="1200" spc="30" dirty="0">
                <a:solidFill>
                  <a:srgbClr val="231F20"/>
                </a:solidFill>
                <a:latin typeface="Tahoma"/>
                <a:cs typeface="Tahoma"/>
              </a:rPr>
              <a:t>subspecialty</a:t>
            </a:r>
            <a:r>
              <a:rPr lang="en-US" sz="1200" spc="5" dirty="0">
                <a:solidFill>
                  <a:srgbClr val="231F20"/>
                </a:solidFill>
                <a:latin typeface="Tahoma"/>
                <a:cs typeface="Tahoma"/>
              </a:rPr>
              <a:t> </a:t>
            </a:r>
            <a:r>
              <a:rPr lang="en-US" sz="1200" spc="30" dirty="0">
                <a:solidFill>
                  <a:srgbClr val="231F20"/>
                </a:solidFill>
                <a:latin typeface="Tahoma"/>
                <a:cs typeface="Tahoma"/>
              </a:rPr>
              <a:t>clinicians,</a:t>
            </a:r>
            <a:r>
              <a:rPr lang="en-US" sz="1200" spc="5" dirty="0">
                <a:solidFill>
                  <a:srgbClr val="231F20"/>
                </a:solidFill>
                <a:latin typeface="Tahoma"/>
                <a:cs typeface="Tahoma"/>
              </a:rPr>
              <a:t> </a:t>
            </a:r>
            <a:r>
              <a:rPr lang="en-US" sz="1200" spc="30" dirty="0">
                <a:solidFill>
                  <a:srgbClr val="231F20"/>
                </a:solidFill>
                <a:latin typeface="Tahoma"/>
                <a:cs typeface="Tahoma"/>
              </a:rPr>
              <a:t>nurses,</a:t>
            </a:r>
            <a:r>
              <a:rPr lang="en-US" sz="1200" spc="5" dirty="0">
                <a:solidFill>
                  <a:srgbClr val="231F20"/>
                </a:solidFill>
                <a:latin typeface="Tahoma"/>
                <a:cs typeface="Tahoma"/>
              </a:rPr>
              <a:t> </a:t>
            </a:r>
            <a:r>
              <a:rPr lang="en-US" sz="1200" spc="30" dirty="0">
                <a:solidFill>
                  <a:srgbClr val="231F20"/>
                </a:solidFill>
                <a:latin typeface="Tahoma"/>
                <a:cs typeface="Tahoma"/>
              </a:rPr>
              <a:t>registered</a:t>
            </a:r>
            <a:r>
              <a:rPr lang="en-US" sz="1200" spc="5" dirty="0">
                <a:solidFill>
                  <a:srgbClr val="231F20"/>
                </a:solidFill>
                <a:latin typeface="Tahoma"/>
                <a:cs typeface="Tahoma"/>
              </a:rPr>
              <a:t> </a:t>
            </a:r>
            <a:r>
              <a:rPr lang="en-US" sz="1200" spc="20" dirty="0">
                <a:solidFill>
                  <a:srgbClr val="231F20"/>
                </a:solidFill>
                <a:latin typeface="Tahoma"/>
                <a:cs typeface="Tahoma"/>
              </a:rPr>
              <a:t>dietitian</a:t>
            </a:r>
            <a:r>
              <a:rPr lang="en-US" sz="1200" spc="5" dirty="0">
                <a:solidFill>
                  <a:srgbClr val="231F20"/>
                </a:solidFill>
                <a:latin typeface="Tahoma"/>
                <a:cs typeface="Tahoma"/>
              </a:rPr>
              <a:t> </a:t>
            </a:r>
            <a:r>
              <a:rPr lang="en-US" sz="1200" spc="20" dirty="0">
                <a:solidFill>
                  <a:srgbClr val="231F20"/>
                </a:solidFill>
                <a:latin typeface="Tahoma"/>
                <a:cs typeface="Tahoma"/>
              </a:rPr>
              <a:t>nutritionists,</a:t>
            </a:r>
            <a:r>
              <a:rPr lang="en-US" sz="1200" dirty="0">
                <a:solidFill>
                  <a:srgbClr val="231F20"/>
                </a:solidFill>
                <a:latin typeface="Tahoma"/>
                <a:cs typeface="Tahoma"/>
              </a:rPr>
              <a:t> </a:t>
            </a:r>
            <a:r>
              <a:rPr lang="en-US" sz="1200" spc="30" dirty="0">
                <a:solidFill>
                  <a:srgbClr val="231F20"/>
                </a:solidFill>
                <a:latin typeface="Tahoma"/>
                <a:cs typeface="Tahoma"/>
              </a:rPr>
              <a:t>exercise</a:t>
            </a:r>
            <a:r>
              <a:rPr lang="en-US" sz="1200" spc="5" dirty="0">
                <a:solidFill>
                  <a:srgbClr val="231F20"/>
                </a:solidFill>
                <a:latin typeface="Tahoma"/>
                <a:cs typeface="Tahoma"/>
              </a:rPr>
              <a:t> </a:t>
            </a:r>
            <a:r>
              <a:rPr lang="en-US" sz="1200" spc="30" dirty="0">
                <a:solidFill>
                  <a:srgbClr val="231F20"/>
                </a:solidFill>
                <a:latin typeface="Tahoma"/>
                <a:cs typeface="Tahoma"/>
              </a:rPr>
              <a:t>specialists,</a:t>
            </a:r>
            <a:r>
              <a:rPr lang="en-US" sz="1200" spc="5" dirty="0">
                <a:solidFill>
                  <a:srgbClr val="231F20"/>
                </a:solidFill>
                <a:latin typeface="Tahoma"/>
                <a:cs typeface="Tahoma"/>
              </a:rPr>
              <a:t> </a:t>
            </a:r>
            <a:r>
              <a:rPr lang="en-US" sz="1200" spc="30" dirty="0">
                <a:solidFill>
                  <a:srgbClr val="231F20"/>
                </a:solidFill>
                <a:latin typeface="Tahoma"/>
                <a:cs typeface="Tahoma"/>
              </a:rPr>
              <a:t>pharmacists,</a:t>
            </a:r>
            <a:r>
              <a:rPr lang="en-US" sz="1200" spc="5" dirty="0">
                <a:solidFill>
                  <a:srgbClr val="231F20"/>
                </a:solidFill>
                <a:latin typeface="Tahoma"/>
                <a:cs typeface="Tahoma"/>
              </a:rPr>
              <a:t> </a:t>
            </a:r>
            <a:r>
              <a:rPr lang="en-US" sz="1200" spc="-10" dirty="0">
                <a:solidFill>
                  <a:srgbClr val="231F20"/>
                </a:solidFill>
                <a:latin typeface="Tahoma"/>
                <a:cs typeface="Tahoma"/>
              </a:rPr>
              <a:t>dentists, </a:t>
            </a:r>
            <a:r>
              <a:rPr lang="en-US" sz="1200" spc="20" dirty="0">
                <a:solidFill>
                  <a:srgbClr val="231F20"/>
                </a:solidFill>
                <a:latin typeface="Tahoma"/>
                <a:cs typeface="Tahoma"/>
              </a:rPr>
              <a:t>podiatrists,</a:t>
            </a:r>
            <a:r>
              <a:rPr lang="en-US" sz="1200" spc="60" dirty="0">
                <a:solidFill>
                  <a:srgbClr val="231F20"/>
                </a:solidFill>
                <a:latin typeface="Tahoma"/>
                <a:cs typeface="Tahoma"/>
              </a:rPr>
              <a:t> </a:t>
            </a:r>
            <a:r>
              <a:rPr lang="en-US" sz="1200" spc="20" dirty="0">
                <a:solidFill>
                  <a:srgbClr val="231F20"/>
                </a:solidFill>
                <a:latin typeface="Tahoma"/>
                <a:cs typeface="Tahoma"/>
              </a:rPr>
              <a:t>behavioral</a:t>
            </a:r>
            <a:r>
              <a:rPr lang="en-US" sz="1200" spc="60" dirty="0">
                <a:solidFill>
                  <a:srgbClr val="231F20"/>
                </a:solidFill>
                <a:latin typeface="Tahoma"/>
                <a:cs typeface="Tahoma"/>
              </a:rPr>
              <a:t> </a:t>
            </a:r>
            <a:r>
              <a:rPr lang="en-US" sz="1200" spc="20" dirty="0">
                <a:solidFill>
                  <a:srgbClr val="231F20"/>
                </a:solidFill>
                <a:latin typeface="Tahoma"/>
                <a:cs typeface="Tahoma"/>
              </a:rPr>
              <a:t>health</a:t>
            </a:r>
            <a:r>
              <a:rPr lang="en-US" sz="1200" spc="60" dirty="0">
                <a:solidFill>
                  <a:srgbClr val="231F20"/>
                </a:solidFill>
                <a:latin typeface="Tahoma"/>
                <a:cs typeface="Tahoma"/>
              </a:rPr>
              <a:t> </a:t>
            </a:r>
            <a:r>
              <a:rPr lang="en-US" sz="1200" spc="20" dirty="0">
                <a:solidFill>
                  <a:srgbClr val="231F20"/>
                </a:solidFill>
                <a:latin typeface="Tahoma"/>
                <a:cs typeface="Tahoma"/>
              </a:rPr>
              <a:t>professionals,</a:t>
            </a:r>
            <a:r>
              <a:rPr lang="en-US" sz="1200" spc="60" dirty="0">
                <a:solidFill>
                  <a:srgbClr val="231F20"/>
                </a:solidFill>
                <a:latin typeface="Tahoma"/>
                <a:cs typeface="Tahoma"/>
              </a:rPr>
              <a:t> </a:t>
            </a:r>
            <a:r>
              <a:rPr lang="en-US" sz="1200" spc="20" dirty="0">
                <a:solidFill>
                  <a:srgbClr val="231F20"/>
                </a:solidFill>
                <a:latin typeface="Tahoma"/>
                <a:cs typeface="Tahoma"/>
              </a:rPr>
              <a:t>and</a:t>
            </a:r>
            <a:r>
              <a:rPr lang="en-US" sz="1200" spc="60" dirty="0">
                <a:solidFill>
                  <a:srgbClr val="231F20"/>
                </a:solidFill>
                <a:latin typeface="Tahoma"/>
                <a:cs typeface="Tahoma"/>
              </a:rPr>
              <a:t> </a:t>
            </a:r>
            <a:r>
              <a:rPr lang="en-US" sz="1200" spc="20" dirty="0">
                <a:solidFill>
                  <a:srgbClr val="231F20"/>
                </a:solidFill>
                <a:latin typeface="Tahoma"/>
                <a:cs typeface="Tahoma"/>
              </a:rPr>
              <a:t>community</a:t>
            </a:r>
            <a:r>
              <a:rPr lang="en-US" sz="1200" spc="65" dirty="0">
                <a:solidFill>
                  <a:srgbClr val="231F20"/>
                </a:solidFill>
                <a:latin typeface="Tahoma"/>
                <a:cs typeface="Tahoma"/>
              </a:rPr>
              <a:t> </a:t>
            </a:r>
            <a:r>
              <a:rPr lang="en-US" sz="1200" spc="20" dirty="0">
                <a:solidFill>
                  <a:srgbClr val="231F20"/>
                </a:solidFill>
                <a:latin typeface="Tahoma"/>
                <a:cs typeface="Tahoma"/>
              </a:rPr>
              <a:t>partners</a:t>
            </a:r>
            <a:r>
              <a:rPr lang="en-US" sz="1200" spc="60" dirty="0">
                <a:solidFill>
                  <a:srgbClr val="231F20"/>
                </a:solidFill>
                <a:latin typeface="Tahoma"/>
                <a:cs typeface="Tahoma"/>
              </a:rPr>
              <a:t> </a:t>
            </a:r>
            <a:r>
              <a:rPr lang="en-US" sz="1200" spc="20" dirty="0">
                <a:solidFill>
                  <a:srgbClr val="231F20"/>
                </a:solidFill>
                <a:latin typeface="Tahoma"/>
                <a:cs typeface="Tahoma"/>
              </a:rPr>
              <a:t>such</a:t>
            </a:r>
            <a:r>
              <a:rPr lang="en-US" sz="1200" spc="60" dirty="0">
                <a:solidFill>
                  <a:srgbClr val="231F20"/>
                </a:solidFill>
                <a:latin typeface="Tahoma"/>
                <a:cs typeface="Tahoma"/>
              </a:rPr>
              <a:t> </a:t>
            </a:r>
            <a:r>
              <a:rPr lang="en-US" sz="1200" spc="20" dirty="0">
                <a:solidFill>
                  <a:srgbClr val="231F20"/>
                </a:solidFill>
                <a:latin typeface="Tahoma"/>
                <a:cs typeface="Tahoma"/>
              </a:rPr>
              <a:t>as</a:t>
            </a:r>
            <a:r>
              <a:rPr lang="en-US" sz="1200" spc="60" dirty="0">
                <a:solidFill>
                  <a:srgbClr val="231F20"/>
                </a:solidFill>
                <a:latin typeface="Tahoma"/>
                <a:cs typeface="Tahoma"/>
              </a:rPr>
              <a:t> </a:t>
            </a:r>
            <a:r>
              <a:rPr lang="en-US" sz="1200" spc="20" dirty="0">
                <a:solidFill>
                  <a:srgbClr val="231F20"/>
                </a:solidFill>
                <a:latin typeface="Tahoma"/>
                <a:cs typeface="Tahoma"/>
              </a:rPr>
              <a:t>community</a:t>
            </a:r>
            <a:r>
              <a:rPr lang="en-US" sz="1200" spc="60" dirty="0">
                <a:solidFill>
                  <a:srgbClr val="231F20"/>
                </a:solidFill>
                <a:latin typeface="Tahoma"/>
                <a:cs typeface="Tahoma"/>
              </a:rPr>
              <a:t> </a:t>
            </a:r>
            <a:r>
              <a:rPr lang="en-US" sz="1200" spc="20" dirty="0">
                <a:solidFill>
                  <a:srgbClr val="231F20"/>
                </a:solidFill>
                <a:latin typeface="Tahoma"/>
                <a:cs typeface="Tahoma"/>
              </a:rPr>
              <a:t>health</a:t>
            </a:r>
            <a:r>
              <a:rPr lang="en-US" sz="1200" spc="65" dirty="0">
                <a:solidFill>
                  <a:srgbClr val="231F20"/>
                </a:solidFill>
                <a:latin typeface="Tahoma"/>
                <a:cs typeface="Tahoma"/>
              </a:rPr>
              <a:t> </a:t>
            </a:r>
            <a:r>
              <a:rPr lang="en-US" sz="1200" spc="20" dirty="0">
                <a:solidFill>
                  <a:srgbClr val="231F20"/>
                </a:solidFill>
                <a:latin typeface="Tahoma"/>
                <a:cs typeface="Tahoma"/>
              </a:rPr>
              <a:t>workers</a:t>
            </a:r>
            <a:r>
              <a:rPr lang="en-US" sz="1200" spc="60" dirty="0">
                <a:solidFill>
                  <a:srgbClr val="231F20"/>
                </a:solidFill>
                <a:latin typeface="Tahoma"/>
                <a:cs typeface="Tahoma"/>
              </a:rPr>
              <a:t> </a:t>
            </a:r>
            <a:r>
              <a:rPr lang="en-US" sz="1200" spc="20" dirty="0">
                <a:solidFill>
                  <a:srgbClr val="231F20"/>
                </a:solidFill>
                <a:latin typeface="Tahoma"/>
                <a:cs typeface="Tahoma"/>
              </a:rPr>
              <a:t>and</a:t>
            </a:r>
            <a:r>
              <a:rPr lang="en-US" sz="1200" spc="60" dirty="0">
                <a:solidFill>
                  <a:srgbClr val="231F20"/>
                </a:solidFill>
                <a:latin typeface="Tahoma"/>
                <a:cs typeface="Tahoma"/>
              </a:rPr>
              <a:t> </a:t>
            </a:r>
            <a:r>
              <a:rPr lang="en-US" sz="1200" spc="-10" dirty="0">
                <a:solidFill>
                  <a:srgbClr val="231F20"/>
                </a:solidFill>
                <a:latin typeface="Tahoma"/>
                <a:cs typeface="Tahoma"/>
              </a:rPr>
              <a:t>community </a:t>
            </a:r>
            <a:r>
              <a:rPr lang="en-US" sz="1200" spc="30" dirty="0">
                <a:solidFill>
                  <a:srgbClr val="231F20"/>
                </a:solidFill>
                <a:latin typeface="Tahoma"/>
                <a:cs typeface="Tahoma"/>
              </a:rPr>
              <a:t>paramedics.</a:t>
            </a:r>
            <a:r>
              <a:rPr lang="en-US" sz="1200" spc="5" dirty="0">
                <a:solidFill>
                  <a:srgbClr val="231F20"/>
                </a:solidFill>
                <a:latin typeface="Tahoma"/>
                <a:cs typeface="Tahoma"/>
              </a:rPr>
              <a:t> </a:t>
            </a:r>
            <a:r>
              <a:rPr lang="en-US" sz="1200" spc="30" dirty="0">
                <a:solidFill>
                  <a:srgbClr val="231F20"/>
                </a:solidFill>
                <a:latin typeface="Tahoma"/>
                <a:cs typeface="Tahoma"/>
              </a:rPr>
              <a:t>Ongoing</a:t>
            </a:r>
            <a:r>
              <a:rPr lang="en-US" sz="1200" spc="5" dirty="0">
                <a:solidFill>
                  <a:srgbClr val="231F20"/>
                </a:solidFill>
                <a:latin typeface="Tahoma"/>
                <a:cs typeface="Tahoma"/>
              </a:rPr>
              <a:t> </a:t>
            </a:r>
            <a:r>
              <a:rPr lang="en-US" sz="1200" spc="30" dirty="0">
                <a:solidFill>
                  <a:srgbClr val="231F20"/>
                </a:solidFill>
                <a:latin typeface="Tahoma"/>
                <a:cs typeface="Tahoma"/>
              </a:rPr>
              <a:t>treatment</a:t>
            </a:r>
            <a:r>
              <a:rPr lang="en-US" sz="1200" spc="5" dirty="0">
                <a:solidFill>
                  <a:srgbClr val="231F20"/>
                </a:solidFill>
                <a:latin typeface="Tahoma"/>
                <a:cs typeface="Tahoma"/>
              </a:rPr>
              <a:t> </a:t>
            </a:r>
            <a:r>
              <a:rPr lang="en-US" sz="1200" spc="30" dirty="0">
                <a:solidFill>
                  <a:srgbClr val="231F20"/>
                </a:solidFill>
                <a:latin typeface="Tahoma"/>
                <a:cs typeface="Tahoma"/>
              </a:rPr>
              <a:t>necessitates</a:t>
            </a:r>
            <a:r>
              <a:rPr lang="en-US" sz="1200" spc="5" dirty="0">
                <a:solidFill>
                  <a:srgbClr val="231F20"/>
                </a:solidFill>
                <a:latin typeface="Tahoma"/>
                <a:cs typeface="Tahoma"/>
              </a:rPr>
              <a:t> </a:t>
            </a:r>
            <a:r>
              <a:rPr lang="en-US" sz="1200" spc="20" dirty="0">
                <a:solidFill>
                  <a:srgbClr val="231F20"/>
                </a:solidFill>
                <a:latin typeface="Tahoma"/>
                <a:cs typeface="Tahoma"/>
              </a:rPr>
              <a:t>regular</a:t>
            </a:r>
            <a:r>
              <a:rPr lang="en-US" sz="1200" spc="10" dirty="0">
                <a:solidFill>
                  <a:srgbClr val="231F20"/>
                </a:solidFill>
                <a:latin typeface="Tahoma"/>
                <a:cs typeface="Tahoma"/>
              </a:rPr>
              <a:t> </a:t>
            </a:r>
            <a:r>
              <a:rPr lang="en-US" sz="1200" spc="30" dirty="0">
                <a:solidFill>
                  <a:srgbClr val="231F20"/>
                </a:solidFill>
                <a:latin typeface="Tahoma"/>
                <a:cs typeface="Tahoma"/>
              </a:rPr>
              <a:t>follow-</a:t>
            </a:r>
            <a:r>
              <a:rPr lang="en-US" sz="1200" spc="50" dirty="0">
                <a:solidFill>
                  <a:srgbClr val="231F20"/>
                </a:solidFill>
                <a:latin typeface="Tahoma"/>
                <a:cs typeface="Tahoma"/>
              </a:rPr>
              <a:t>up</a:t>
            </a:r>
            <a:r>
              <a:rPr lang="en-US" sz="1200" spc="5" dirty="0">
                <a:solidFill>
                  <a:srgbClr val="231F20"/>
                </a:solidFill>
                <a:latin typeface="Tahoma"/>
                <a:cs typeface="Tahoma"/>
              </a:rPr>
              <a:t> </a:t>
            </a:r>
            <a:r>
              <a:rPr lang="en-US" sz="1200" spc="30" dirty="0">
                <a:solidFill>
                  <a:srgbClr val="231F20"/>
                </a:solidFill>
                <a:latin typeface="Tahoma"/>
                <a:cs typeface="Tahoma"/>
              </a:rPr>
              <a:t>and</a:t>
            </a:r>
            <a:r>
              <a:rPr lang="en-US" sz="1200" spc="5" dirty="0">
                <a:solidFill>
                  <a:srgbClr val="231F20"/>
                </a:solidFill>
                <a:latin typeface="Tahoma"/>
                <a:cs typeface="Tahoma"/>
              </a:rPr>
              <a:t> </a:t>
            </a:r>
            <a:r>
              <a:rPr lang="en-US" sz="1200" spc="30" dirty="0">
                <a:solidFill>
                  <a:srgbClr val="231F20"/>
                </a:solidFill>
                <a:latin typeface="Tahoma"/>
                <a:cs typeface="Tahoma"/>
              </a:rPr>
              <a:t>the</a:t>
            </a:r>
            <a:r>
              <a:rPr lang="en-US" sz="1200" spc="5" dirty="0">
                <a:solidFill>
                  <a:srgbClr val="231F20"/>
                </a:solidFill>
                <a:latin typeface="Tahoma"/>
                <a:cs typeface="Tahoma"/>
              </a:rPr>
              <a:t> </a:t>
            </a:r>
            <a:r>
              <a:rPr lang="en-US" sz="1200" spc="30" dirty="0">
                <a:solidFill>
                  <a:srgbClr val="231F20"/>
                </a:solidFill>
                <a:latin typeface="Tahoma"/>
                <a:cs typeface="Tahoma"/>
              </a:rPr>
              <a:t>active</a:t>
            </a:r>
            <a:r>
              <a:rPr lang="en-US" sz="1200" spc="5" dirty="0">
                <a:solidFill>
                  <a:srgbClr val="231F20"/>
                </a:solidFill>
                <a:latin typeface="Tahoma"/>
                <a:cs typeface="Tahoma"/>
              </a:rPr>
              <a:t> </a:t>
            </a:r>
            <a:r>
              <a:rPr lang="en-US" sz="1200" spc="30" dirty="0">
                <a:solidFill>
                  <a:srgbClr val="231F20"/>
                </a:solidFill>
                <a:latin typeface="Tahoma"/>
                <a:cs typeface="Tahoma"/>
              </a:rPr>
              <a:t>engagement</a:t>
            </a:r>
            <a:r>
              <a:rPr lang="en-US" sz="1200" spc="10" dirty="0">
                <a:solidFill>
                  <a:srgbClr val="231F20"/>
                </a:solidFill>
                <a:latin typeface="Tahoma"/>
                <a:cs typeface="Tahoma"/>
              </a:rPr>
              <a:t> </a:t>
            </a:r>
            <a:r>
              <a:rPr lang="en-US" sz="1200" spc="30" dirty="0">
                <a:solidFill>
                  <a:srgbClr val="231F20"/>
                </a:solidFill>
                <a:latin typeface="Tahoma"/>
                <a:cs typeface="Tahoma"/>
              </a:rPr>
              <a:t>of</a:t>
            </a:r>
            <a:r>
              <a:rPr lang="en-US" sz="1200" spc="5" dirty="0">
                <a:solidFill>
                  <a:srgbClr val="231F20"/>
                </a:solidFill>
                <a:latin typeface="Tahoma"/>
                <a:cs typeface="Tahoma"/>
              </a:rPr>
              <a:t> </a:t>
            </a:r>
            <a:r>
              <a:rPr lang="en-US" sz="1200" spc="30" dirty="0">
                <a:solidFill>
                  <a:srgbClr val="231F20"/>
                </a:solidFill>
                <a:latin typeface="Tahoma"/>
                <a:cs typeface="Tahoma"/>
              </a:rPr>
              <a:t>people</a:t>
            </a:r>
            <a:r>
              <a:rPr lang="en-US" sz="1200" spc="5" dirty="0">
                <a:solidFill>
                  <a:srgbClr val="231F20"/>
                </a:solidFill>
                <a:latin typeface="Tahoma"/>
                <a:cs typeface="Tahoma"/>
              </a:rPr>
              <a:t> </a:t>
            </a:r>
            <a:r>
              <a:rPr lang="en-US" sz="1200" spc="30" dirty="0">
                <a:solidFill>
                  <a:srgbClr val="231F20"/>
                </a:solidFill>
                <a:latin typeface="Tahoma"/>
                <a:cs typeface="Tahoma"/>
              </a:rPr>
              <a:t>with</a:t>
            </a:r>
            <a:r>
              <a:rPr lang="en-US" sz="1200" spc="5" dirty="0">
                <a:solidFill>
                  <a:srgbClr val="231F20"/>
                </a:solidFill>
                <a:latin typeface="Tahoma"/>
                <a:cs typeface="Tahoma"/>
              </a:rPr>
              <a:t> </a:t>
            </a:r>
            <a:r>
              <a:rPr lang="en-US" sz="1200" spc="30" dirty="0">
                <a:solidFill>
                  <a:srgbClr val="231F20"/>
                </a:solidFill>
                <a:latin typeface="Tahoma"/>
                <a:cs typeface="Tahoma"/>
              </a:rPr>
              <a:t>diabetes</a:t>
            </a:r>
            <a:r>
              <a:rPr lang="en-US" sz="1200" spc="5" dirty="0">
                <a:solidFill>
                  <a:srgbClr val="231F20"/>
                </a:solidFill>
                <a:latin typeface="Tahoma"/>
                <a:cs typeface="Tahoma"/>
              </a:rPr>
              <a:t> </a:t>
            </a:r>
            <a:r>
              <a:rPr lang="en-US" sz="1200" spc="30" dirty="0">
                <a:solidFill>
                  <a:srgbClr val="231F20"/>
                </a:solidFill>
                <a:latin typeface="Tahoma"/>
                <a:cs typeface="Tahoma"/>
              </a:rPr>
              <a:t>and</a:t>
            </a:r>
            <a:r>
              <a:rPr lang="en-US" sz="1200" spc="10" dirty="0">
                <a:solidFill>
                  <a:srgbClr val="231F20"/>
                </a:solidFill>
                <a:latin typeface="Tahoma"/>
                <a:cs typeface="Tahoma"/>
              </a:rPr>
              <a:t> </a:t>
            </a:r>
            <a:r>
              <a:rPr lang="en-US" sz="1200" spc="-10" dirty="0">
                <a:solidFill>
                  <a:srgbClr val="231F20"/>
                </a:solidFill>
                <a:latin typeface="Tahoma"/>
                <a:cs typeface="Tahoma"/>
              </a:rPr>
              <a:t>their </a:t>
            </a:r>
            <a:r>
              <a:rPr lang="en-US" sz="1200" spc="20" dirty="0">
                <a:solidFill>
                  <a:srgbClr val="231F20"/>
                </a:solidFill>
                <a:latin typeface="Tahoma"/>
                <a:cs typeface="Tahoma"/>
              </a:rPr>
              <a:t>care</a:t>
            </a:r>
            <a:r>
              <a:rPr lang="en-US" sz="1200" spc="45" dirty="0">
                <a:solidFill>
                  <a:srgbClr val="231F20"/>
                </a:solidFill>
                <a:latin typeface="Tahoma"/>
                <a:cs typeface="Tahoma"/>
              </a:rPr>
              <a:t> </a:t>
            </a:r>
            <a:r>
              <a:rPr lang="en-US" sz="1200" spc="20" dirty="0">
                <a:solidFill>
                  <a:srgbClr val="231F20"/>
                </a:solidFill>
                <a:latin typeface="Tahoma"/>
                <a:cs typeface="Tahoma"/>
              </a:rPr>
              <a:t>partners.</a:t>
            </a:r>
            <a:r>
              <a:rPr lang="en-US" sz="1200" spc="45" dirty="0">
                <a:solidFill>
                  <a:srgbClr val="231F20"/>
                </a:solidFill>
                <a:latin typeface="Tahoma"/>
                <a:cs typeface="Tahoma"/>
              </a:rPr>
              <a:t> </a:t>
            </a:r>
            <a:r>
              <a:rPr lang="en-US" sz="1200" spc="20" dirty="0">
                <a:solidFill>
                  <a:srgbClr val="231F20"/>
                </a:solidFill>
                <a:latin typeface="Tahoma"/>
                <a:cs typeface="Tahoma"/>
              </a:rPr>
              <a:t>Comprehensive</a:t>
            </a:r>
            <a:r>
              <a:rPr lang="en-US" sz="1200" spc="50" dirty="0">
                <a:solidFill>
                  <a:srgbClr val="231F20"/>
                </a:solidFill>
                <a:latin typeface="Tahoma"/>
                <a:cs typeface="Tahoma"/>
              </a:rPr>
              <a:t> </a:t>
            </a:r>
            <a:r>
              <a:rPr lang="en-US" sz="1200" spc="20" dirty="0">
                <a:solidFill>
                  <a:srgbClr val="231F20"/>
                </a:solidFill>
                <a:latin typeface="Tahoma"/>
                <a:cs typeface="Tahoma"/>
              </a:rPr>
              <a:t>medical</a:t>
            </a:r>
            <a:r>
              <a:rPr lang="en-US" sz="1200" spc="45" dirty="0">
                <a:solidFill>
                  <a:srgbClr val="231F20"/>
                </a:solidFill>
                <a:latin typeface="Tahoma"/>
                <a:cs typeface="Tahoma"/>
              </a:rPr>
              <a:t> </a:t>
            </a:r>
            <a:r>
              <a:rPr lang="en-US" sz="1200" spc="20" dirty="0">
                <a:solidFill>
                  <a:srgbClr val="231F20"/>
                </a:solidFill>
                <a:latin typeface="Tahoma"/>
                <a:cs typeface="Tahoma"/>
              </a:rPr>
              <a:t>evaluations</a:t>
            </a:r>
            <a:r>
              <a:rPr lang="en-US" sz="1200" spc="45" dirty="0">
                <a:solidFill>
                  <a:srgbClr val="231F20"/>
                </a:solidFill>
                <a:latin typeface="Tahoma"/>
                <a:cs typeface="Tahoma"/>
              </a:rPr>
              <a:t> </a:t>
            </a:r>
            <a:r>
              <a:rPr lang="en-US" sz="1200" spc="20" dirty="0">
                <a:solidFill>
                  <a:srgbClr val="231F20"/>
                </a:solidFill>
                <a:latin typeface="Tahoma"/>
                <a:cs typeface="Tahoma"/>
              </a:rPr>
              <a:t>(described</a:t>
            </a:r>
            <a:r>
              <a:rPr lang="en-US" sz="1200" spc="50" dirty="0">
                <a:solidFill>
                  <a:srgbClr val="231F20"/>
                </a:solidFill>
                <a:latin typeface="Tahoma"/>
                <a:cs typeface="Tahoma"/>
              </a:rPr>
              <a:t> </a:t>
            </a:r>
            <a:r>
              <a:rPr lang="en-US" sz="1200" spc="20" dirty="0">
                <a:solidFill>
                  <a:srgbClr val="231F20"/>
                </a:solidFill>
                <a:latin typeface="Tahoma"/>
                <a:cs typeface="Tahoma"/>
              </a:rPr>
              <a:t>in</a:t>
            </a:r>
            <a:r>
              <a:rPr lang="en-US" sz="1200" spc="45" dirty="0">
                <a:solidFill>
                  <a:srgbClr val="231F20"/>
                </a:solidFill>
                <a:latin typeface="Tahoma"/>
                <a:cs typeface="Tahoma"/>
              </a:rPr>
              <a:t> </a:t>
            </a:r>
            <a:r>
              <a:rPr lang="en-US" sz="1200" spc="20" dirty="0">
                <a:solidFill>
                  <a:srgbClr val="231F20"/>
                </a:solidFill>
                <a:latin typeface="Tahoma"/>
                <a:cs typeface="Tahoma"/>
              </a:rPr>
              <a:t>the</a:t>
            </a:r>
            <a:r>
              <a:rPr lang="en-US" sz="1200" spc="50" dirty="0">
                <a:solidFill>
                  <a:srgbClr val="231F20"/>
                </a:solidFill>
                <a:latin typeface="Tahoma"/>
                <a:cs typeface="Tahoma"/>
              </a:rPr>
              <a:t> </a:t>
            </a:r>
            <a:r>
              <a:rPr lang="en-US" sz="1200" spc="20" dirty="0">
                <a:solidFill>
                  <a:srgbClr val="231F20"/>
                </a:solidFill>
                <a:latin typeface="Tahoma"/>
                <a:cs typeface="Tahoma"/>
              </a:rPr>
              <a:t>table</a:t>
            </a:r>
            <a:r>
              <a:rPr lang="en-US" sz="1200" spc="45" dirty="0">
                <a:solidFill>
                  <a:srgbClr val="231F20"/>
                </a:solidFill>
                <a:latin typeface="Tahoma"/>
                <a:cs typeface="Tahoma"/>
              </a:rPr>
              <a:t> </a:t>
            </a:r>
            <a:r>
              <a:rPr lang="en-US" sz="1200" spc="20" dirty="0">
                <a:solidFill>
                  <a:srgbClr val="231F20"/>
                </a:solidFill>
                <a:latin typeface="Tahoma"/>
                <a:cs typeface="Tahoma"/>
              </a:rPr>
              <a:t>below)</a:t>
            </a:r>
            <a:r>
              <a:rPr lang="en-US" sz="1200" spc="45" dirty="0">
                <a:solidFill>
                  <a:srgbClr val="231F20"/>
                </a:solidFill>
                <a:latin typeface="Tahoma"/>
                <a:cs typeface="Tahoma"/>
              </a:rPr>
              <a:t> </a:t>
            </a:r>
            <a:r>
              <a:rPr lang="en-US" sz="1200" spc="20" dirty="0">
                <a:solidFill>
                  <a:srgbClr val="231F20"/>
                </a:solidFill>
                <a:latin typeface="Tahoma"/>
                <a:cs typeface="Tahoma"/>
              </a:rPr>
              <a:t>and</a:t>
            </a:r>
            <a:r>
              <a:rPr lang="en-US" sz="1200" spc="50" dirty="0">
                <a:solidFill>
                  <a:srgbClr val="231F20"/>
                </a:solidFill>
                <a:latin typeface="Tahoma"/>
                <a:cs typeface="Tahoma"/>
              </a:rPr>
              <a:t> </a:t>
            </a:r>
            <a:r>
              <a:rPr lang="en-US" sz="1200" spc="20" dirty="0">
                <a:solidFill>
                  <a:srgbClr val="231F20"/>
                </a:solidFill>
                <a:latin typeface="Tahoma"/>
                <a:cs typeface="Tahoma"/>
              </a:rPr>
              <a:t>the</a:t>
            </a:r>
            <a:r>
              <a:rPr lang="en-US" sz="1200" spc="45" dirty="0">
                <a:solidFill>
                  <a:srgbClr val="231F20"/>
                </a:solidFill>
                <a:latin typeface="Tahoma"/>
                <a:cs typeface="Tahoma"/>
              </a:rPr>
              <a:t> </a:t>
            </a:r>
            <a:r>
              <a:rPr lang="en-US" sz="1200" spc="20" dirty="0">
                <a:solidFill>
                  <a:srgbClr val="231F20"/>
                </a:solidFill>
                <a:latin typeface="Tahoma"/>
                <a:cs typeface="Tahoma"/>
              </a:rPr>
              <a:t>provision</a:t>
            </a:r>
            <a:r>
              <a:rPr lang="en-US" sz="1200" spc="50" dirty="0">
                <a:solidFill>
                  <a:srgbClr val="231F20"/>
                </a:solidFill>
                <a:latin typeface="Tahoma"/>
                <a:cs typeface="Tahoma"/>
              </a:rPr>
              <a:t> </a:t>
            </a:r>
            <a:r>
              <a:rPr lang="en-US" sz="1200" spc="20" dirty="0">
                <a:solidFill>
                  <a:srgbClr val="231F20"/>
                </a:solidFill>
                <a:latin typeface="Tahoma"/>
                <a:cs typeface="Tahoma"/>
              </a:rPr>
              <a:t>of</a:t>
            </a:r>
            <a:r>
              <a:rPr lang="en-US" sz="1200" spc="45" dirty="0">
                <a:solidFill>
                  <a:srgbClr val="231F20"/>
                </a:solidFill>
                <a:latin typeface="Tahoma"/>
                <a:cs typeface="Tahoma"/>
              </a:rPr>
              <a:t> </a:t>
            </a:r>
            <a:r>
              <a:rPr lang="en-US" sz="1200" spc="20" dirty="0">
                <a:solidFill>
                  <a:srgbClr val="231F20"/>
                </a:solidFill>
                <a:latin typeface="Tahoma"/>
                <a:cs typeface="Tahoma"/>
              </a:rPr>
              <a:t>all</a:t>
            </a:r>
            <a:r>
              <a:rPr lang="en-US" sz="1200" spc="45" dirty="0">
                <a:solidFill>
                  <a:srgbClr val="231F20"/>
                </a:solidFill>
                <a:latin typeface="Tahoma"/>
                <a:cs typeface="Tahoma"/>
              </a:rPr>
              <a:t> </a:t>
            </a:r>
            <a:r>
              <a:rPr lang="en-US" sz="1200" spc="-10" dirty="0">
                <a:solidFill>
                  <a:srgbClr val="231F20"/>
                </a:solidFill>
                <a:latin typeface="Tahoma"/>
                <a:cs typeface="Tahoma"/>
              </a:rPr>
              <a:t>recommended </a:t>
            </a:r>
            <a:r>
              <a:rPr lang="en-US" sz="1200" spc="20" dirty="0">
                <a:solidFill>
                  <a:srgbClr val="231F20"/>
                </a:solidFill>
                <a:latin typeface="Tahoma"/>
                <a:cs typeface="Tahoma"/>
              </a:rPr>
              <a:t>vaccinations</a:t>
            </a:r>
            <a:r>
              <a:rPr lang="en-US" sz="1200" spc="100" dirty="0">
                <a:solidFill>
                  <a:srgbClr val="231F20"/>
                </a:solidFill>
                <a:latin typeface="Tahoma"/>
                <a:cs typeface="Tahoma"/>
              </a:rPr>
              <a:t> </a:t>
            </a:r>
            <a:r>
              <a:rPr lang="en-US" sz="1200" spc="20" dirty="0">
                <a:solidFill>
                  <a:srgbClr val="231F20"/>
                </a:solidFill>
                <a:latin typeface="Tahoma"/>
                <a:cs typeface="Tahoma"/>
              </a:rPr>
              <a:t>(cdc.gov/vaccines)</a:t>
            </a:r>
            <a:r>
              <a:rPr lang="en-US" sz="1200" spc="100" dirty="0">
                <a:solidFill>
                  <a:srgbClr val="231F20"/>
                </a:solidFill>
                <a:latin typeface="Tahoma"/>
                <a:cs typeface="Tahoma"/>
              </a:rPr>
              <a:t> </a:t>
            </a:r>
            <a:r>
              <a:rPr lang="en-US" sz="1200" spc="20" dirty="0">
                <a:solidFill>
                  <a:srgbClr val="231F20"/>
                </a:solidFill>
                <a:latin typeface="Tahoma"/>
                <a:cs typeface="Tahoma"/>
              </a:rPr>
              <a:t>are</a:t>
            </a:r>
            <a:r>
              <a:rPr lang="en-US" sz="1200" spc="100" dirty="0">
                <a:solidFill>
                  <a:srgbClr val="231F20"/>
                </a:solidFill>
                <a:latin typeface="Tahoma"/>
                <a:cs typeface="Tahoma"/>
              </a:rPr>
              <a:t> </a:t>
            </a:r>
            <a:r>
              <a:rPr lang="en-US" sz="1200" spc="20" dirty="0">
                <a:solidFill>
                  <a:srgbClr val="231F20"/>
                </a:solidFill>
                <a:latin typeface="Tahoma"/>
                <a:cs typeface="Tahoma"/>
              </a:rPr>
              <a:t>essential</a:t>
            </a:r>
            <a:r>
              <a:rPr lang="en-US" sz="1200" spc="100" dirty="0">
                <a:solidFill>
                  <a:srgbClr val="231F20"/>
                </a:solidFill>
                <a:latin typeface="Tahoma"/>
                <a:cs typeface="Tahoma"/>
              </a:rPr>
              <a:t> </a:t>
            </a:r>
            <a:r>
              <a:rPr lang="en-US" sz="1200" spc="20" dirty="0">
                <a:solidFill>
                  <a:srgbClr val="231F20"/>
                </a:solidFill>
                <a:latin typeface="Tahoma"/>
                <a:cs typeface="Tahoma"/>
              </a:rPr>
              <a:t>components</a:t>
            </a:r>
            <a:r>
              <a:rPr lang="en-US" sz="1200" spc="100" dirty="0">
                <a:solidFill>
                  <a:srgbClr val="231F20"/>
                </a:solidFill>
                <a:latin typeface="Tahoma"/>
                <a:cs typeface="Tahoma"/>
              </a:rPr>
              <a:t> </a:t>
            </a:r>
            <a:r>
              <a:rPr lang="en-US" sz="1200" spc="20" dirty="0">
                <a:solidFill>
                  <a:srgbClr val="231F20"/>
                </a:solidFill>
                <a:latin typeface="Tahoma"/>
                <a:cs typeface="Tahoma"/>
              </a:rPr>
              <a:t>of</a:t>
            </a:r>
            <a:r>
              <a:rPr lang="en-US" sz="1200" spc="100" dirty="0">
                <a:solidFill>
                  <a:srgbClr val="231F20"/>
                </a:solidFill>
                <a:latin typeface="Tahoma"/>
                <a:cs typeface="Tahoma"/>
              </a:rPr>
              <a:t> </a:t>
            </a:r>
            <a:r>
              <a:rPr lang="en-US" sz="1200" spc="20" dirty="0">
                <a:solidFill>
                  <a:srgbClr val="231F20"/>
                </a:solidFill>
                <a:latin typeface="Tahoma"/>
                <a:cs typeface="Tahoma"/>
              </a:rPr>
              <a:t>ongoing</a:t>
            </a:r>
            <a:r>
              <a:rPr lang="en-US" sz="1200" spc="100" dirty="0">
                <a:solidFill>
                  <a:srgbClr val="231F20"/>
                </a:solidFill>
                <a:latin typeface="Tahoma"/>
                <a:cs typeface="Tahoma"/>
              </a:rPr>
              <a:t> </a:t>
            </a:r>
            <a:r>
              <a:rPr lang="en-US" sz="1200" spc="20" dirty="0">
                <a:solidFill>
                  <a:srgbClr val="231F20"/>
                </a:solidFill>
                <a:latin typeface="Tahoma"/>
                <a:cs typeface="Tahoma"/>
              </a:rPr>
              <a:t>diabetes</a:t>
            </a:r>
            <a:r>
              <a:rPr lang="en-US" sz="1200" spc="105" dirty="0">
                <a:solidFill>
                  <a:srgbClr val="231F20"/>
                </a:solidFill>
                <a:latin typeface="Tahoma"/>
                <a:cs typeface="Tahoma"/>
              </a:rPr>
              <a:t> </a:t>
            </a:r>
            <a:r>
              <a:rPr lang="en-US" sz="1200" spc="-10" dirty="0">
                <a:solidFill>
                  <a:srgbClr val="231F20"/>
                </a:solidFill>
                <a:latin typeface="Tahoma"/>
                <a:cs typeface="Tahoma"/>
              </a:rPr>
              <a:t>care.</a:t>
            </a:r>
            <a:endParaRPr lang="en-US" sz="1200" dirty="0">
              <a:latin typeface="Tahoma"/>
              <a:cs typeface="Tahoma"/>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18</a:t>
            </a:fld>
            <a:endParaRPr lang="en-US" dirty="0"/>
          </a:p>
        </p:txBody>
      </p:sp>
    </p:spTree>
    <p:extLst>
      <p:ext uri="{BB962C8B-B14F-4D97-AF65-F5344CB8AC3E}">
        <p14:creationId xmlns:p14="http://schemas.microsoft.com/office/powerpoint/2010/main" val="35310865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19</a:t>
            </a:fld>
            <a:endParaRPr lang="en-US" dirty="0"/>
          </a:p>
        </p:txBody>
      </p:sp>
    </p:spTree>
    <p:extLst>
      <p:ext uri="{BB962C8B-B14F-4D97-AF65-F5344CB8AC3E}">
        <p14:creationId xmlns:p14="http://schemas.microsoft.com/office/powerpoint/2010/main" val="10681914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20</a:t>
            </a:fld>
            <a:endParaRPr lang="en-US" dirty="0"/>
          </a:p>
        </p:txBody>
      </p:sp>
    </p:spTree>
    <p:extLst>
      <p:ext uri="{BB962C8B-B14F-4D97-AF65-F5344CB8AC3E}">
        <p14:creationId xmlns:p14="http://schemas.microsoft.com/office/powerpoint/2010/main" val="3670825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6AAD92F-06A2-3446-8211-5D5BA9F604B3}" type="slidenum">
              <a:rPr lang="en-US" smtClean="0"/>
              <a:pPr/>
              <a:t>3</a:t>
            </a:fld>
            <a:endParaRPr lang="en-US" dirty="0"/>
          </a:p>
        </p:txBody>
      </p:sp>
    </p:spTree>
    <p:extLst>
      <p:ext uri="{BB962C8B-B14F-4D97-AF65-F5344CB8AC3E}">
        <p14:creationId xmlns:p14="http://schemas.microsoft.com/office/powerpoint/2010/main" val="3567658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21</a:t>
            </a:fld>
            <a:endParaRPr lang="en-US" dirty="0"/>
          </a:p>
        </p:txBody>
      </p:sp>
    </p:spTree>
    <p:extLst>
      <p:ext uri="{BB962C8B-B14F-4D97-AF65-F5344CB8AC3E}">
        <p14:creationId xmlns:p14="http://schemas.microsoft.com/office/powerpoint/2010/main" val="19650867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22</a:t>
            </a:fld>
            <a:endParaRPr lang="en-US" dirty="0"/>
          </a:p>
        </p:txBody>
      </p:sp>
    </p:spTree>
    <p:extLst>
      <p:ext uri="{BB962C8B-B14F-4D97-AF65-F5344CB8AC3E}">
        <p14:creationId xmlns:p14="http://schemas.microsoft.com/office/powerpoint/2010/main" val="24520775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23</a:t>
            </a:fld>
            <a:endParaRPr lang="en-US" dirty="0"/>
          </a:p>
        </p:txBody>
      </p:sp>
    </p:spTree>
    <p:extLst>
      <p:ext uri="{BB962C8B-B14F-4D97-AF65-F5344CB8AC3E}">
        <p14:creationId xmlns:p14="http://schemas.microsoft.com/office/powerpoint/2010/main" val="29785393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r>
              <a:rPr lang="en-US" sz="800" dirty="0">
                <a:effectLst/>
                <a:latin typeface="Arial" panose="020B0604020202020204" pitchFamily="34" charset="0"/>
                <a:cs typeface="Arial" panose="020B0604020202020204" pitchFamily="34" charset="0"/>
              </a:rPr>
              <a:t>ABI, ankle-brachial pressure index; ARBs, angiotensin receptor blockers; CGM, continuous glucose monitors; MDI, multiple daily injections; NAFLD, nonalcoholic fatty liver disease; OSA, obstructive sleep apnea; PAD, peripheral arterial disease.</a:t>
            </a:r>
          </a:p>
          <a:p>
            <a:r>
              <a:rPr lang="en-US" sz="800" dirty="0">
                <a:effectLst/>
                <a:latin typeface="Arial" panose="020B0604020202020204" pitchFamily="34" charset="0"/>
                <a:cs typeface="Arial" panose="020B0604020202020204" pitchFamily="34" charset="0"/>
              </a:rPr>
              <a:t>*At 65 years of age or older.</a:t>
            </a:r>
          </a:p>
          <a:p>
            <a:r>
              <a:rPr lang="en-US" sz="800" dirty="0">
                <a:effectLst/>
                <a:latin typeface="Arial" panose="020B0604020202020204" pitchFamily="34" charset="0"/>
                <a:cs typeface="Arial" panose="020B0604020202020204" pitchFamily="34" charset="0"/>
              </a:rPr>
              <a:t>+May be needed more frequently in people with diabetes with known chronic kidney disease or with changes in medications that affect kidney function and serum potassium</a:t>
            </a:r>
          </a:p>
          <a:p>
            <a:r>
              <a:rPr lang="en-US" sz="800" dirty="0">
                <a:effectLst/>
                <a:latin typeface="Arial" panose="020B0604020202020204" pitchFamily="34" charset="0"/>
                <a:cs typeface="Arial" panose="020B0604020202020204" pitchFamily="34" charset="0"/>
              </a:rPr>
              <a:t>#May also need to be checked after initiation or dose changes of medications that affect these laboratory values (i.e., diabetes medications, blood pressure medications, cholesterol medications, or thyroid medications).</a:t>
            </a:r>
          </a:p>
          <a:p>
            <a:r>
              <a:rPr lang="en-US" sz="800" dirty="0">
                <a:effectLst/>
                <a:latin typeface="Arial" panose="020B0604020202020204" pitchFamily="34" charset="0"/>
                <a:cs typeface="Arial" panose="020B0604020202020204" pitchFamily="34" charset="0"/>
              </a:rPr>
              <a:t>^In people without dyslipidemia and not on cholesterol-lowering therapy, testing may be less frequent.</a:t>
            </a:r>
          </a:p>
          <a:p>
            <a:r>
              <a:rPr lang="en-US" sz="800" dirty="0">
                <a:effectLst/>
                <a:latin typeface="Arial" panose="020B0604020202020204" pitchFamily="34" charset="0"/>
                <a:cs typeface="Arial" panose="020B0604020202020204" pitchFamily="34" charset="0"/>
              </a:rPr>
              <a:t>**Should be performed at every visit in people with diabetes with sensory loss, previous foot ulcers, or amputations.</a:t>
            </a:r>
          </a:p>
          <a:p>
            <a:pPr marL="0" marR="0">
              <a:spcBef>
                <a:spcPts val="0"/>
              </a:spcBef>
              <a:spcAft>
                <a:spcPts val="0"/>
              </a:spcAft>
            </a:pPr>
            <a:endParaRPr lang="en-US" sz="1200" dirty="0">
              <a:solidFill>
                <a:srgbClr val="1F4E79"/>
              </a:solidFill>
              <a:effectLst/>
              <a:latin typeface="Georgia" panose="02040502050405020303" pitchFamily="18" charset="0"/>
              <a:ea typeface="Calibri" panose="020F0502020204030204" pitchFamily="34" charset="0"/>
              <a:cs typeface="Calibri" panose="020F050202020403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24</a:t>
            </a:fld>
            <a:endParaRPr lang="en-US" dirty="0"/>
          </a:p>
        </p:txBody>
      </p:sp>
    </p:spTree>
    <p:extLst>
      <p:ext uri="{BB962C8B-B14F-4D97-AF65-F5344CB8AC3E}">
        <p14:creationId xmlns:p14="http://schemas.microsoft.com/office/powerpoint/2010/main" val="18937384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r>
              <a:rPr lang="en-US" sz="800" dirty="0">
                <a:effectLst/>
                <a:latin typeface="Arial" panose="020B0604020202020204" pitchFamily="34" charset="0"/>
                <a:cs typeface="Arial" panose="020B0604020202020204" pitchFamily="34" charset="0"/>
              </a:rPr>
              <a:t>ABI, ankle-brachial pressure index; ARBs, angiotensin receptor blockers; CGM, continuous glucose monitors; MDI, multiple daily injections; NAFLD, nonalcoholic fatty liver disease; OSA, obstructive sleep apnea; PAD, peripheral arterial disease.</a:t>
            </a:r>
          </a:p>
          <a:p>
            <a:r>
              <a:rPr lang="en-US" sz="800" dirty="0">
                <a:effectLst/>
                <a:latin typeface="Arial" panose="020B0604020202020204" pitchFamily="34" charset="0"/>
                <a:cs typeface="Arial" panose="020B0604020202020204" pitchFamily="34" charset="0"/>
              </a:rPr>
              <a:t>*At 65 years of age or older.</a:t>
            </a:r>
          </a:p>
          <a:p>
            <a:r>
              <a:rPr lang="en-US" sz="800" dirty="0">
                <a:effectLst/>
                <a:latin typeface="Arial" panose="020B0604020202020204" pitchFamily="34" charset="0"/>
                <a:cs typeface="Arial" panose="020B0604020202020204" pitchFamily="34" charset="0"/>
              </a:rPr>
              <a:t>+May be needed more frequently in people with diabetes with known chronic kidney disease or with changes in medications that affect kidney function and serum potassium</a:t>
            </a:r>
          </a:p>
          <a:p>
            <a:r>
              <a:rPr lang="en-US" sz="800" dirty="0">
                <a:effectLst/>
                <a:latin typeface="Arial" panose="020B0604020202020204" pitchFamily="34" charset="0"/>
                <a:cs typeface="Arial" panose="020B0604020202020204" pitchFamily="34" charset="0"/>
              </a:rPr>
              <a:t>#May also need to be checked after initiation or dose changes of medications that affect these laboratory values (i.e., diabetes medications, blood pressure medications, cholesterol medications, or thyroid medications).</a:t>
            </a:r>
          </a:p>
          <a:p>
            <a:r>
              <a:rPr lang="en-US" sz="800" dirty="0">
                <a:effectLst/>
                <a:latin typeface="Arial" panose="020B0604020202020204" pitchFamily="34" charset="0"/>
                <a:cs typeface="Arial" panose="020B0604020202020204" pitchFamily="34" charset="0"/>
              </a:rPr>
              <a:t>^In people without dyslipidemia and not on cholesterol-lowering therapy, testing may be less frequent.</a:t>
            </a:r>
          </a:p>
          <a:p>
            <a:r>
              <a:rPr lang="en-US" sz="800" dirty="0">
                <a:effectLst/>
                <a:latin typeface="Arial" panose="020B0604020202020204" pitchFamily="34" charset="0"/>
                <a:cs typeface="Arial" panose="020B0604020202020204" pitchFamily="34" charset="0"/>
              </a:rPr>
              <a:t>**Should be performed at every visit in people with diabetes with sensory loss, previous foot ulcers, or amputations.</a:t>
            </a: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25</a:t>
            </a:fld>
            <a:endParaRPr lang="en-US" dirty="0"/>
          </a:p>
        </p:txBody>
      </p:sp>
    </p:spTree>
    <p:extLst>
      <p:ext uri="{BB962C8B-B14F-4D97-AF65-F5344CB8AC3E}">
        <p14:creationId xmlns:p14="http://schemas.microsoft.com/office/powerpoint/2010/main" val="2071157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r>
              <a:rPr lang="en-US" sz="800" dirty="0">
                <a:effectLst/>
                <a:latin typeface="Arial" panose="020B0604020202020204" pitchFamily="34" charset="0"/>
                <a:cs typeface="Arial" panose="020B0604020202020204" pitchFamily="34" charset="0"/>
              </a:rPr>
              <a:t>ABI, ankle-brachial pressure index; ARBs, angiotensin receptor blockers; CGM, continuous glucose monitors; MDI, multiple daily injections; NAFLD, nonalcoholic fatty liver disease; OSA, obstructive sleep apnea; PAD, peripheral arterial disease.</a:t>
            </a:r>
          </a:p>
          <a:p>
            <a:r>
              <a:rPr lang="en-US" sz="800" dirty="0">
                <a:effectLst/>
                <a:latin typeface="Arial" panose="020B0604020202020204" pitchFamily="34" charset="0"/>
                <a:cs typeface="Arial" panose="020B0604020202020204" pitchFamily="34" charset="0"/>
              </a:rPr>
              <a:t>*At 65 years of age or older.</a:t>
            </a:r>
          </a:p>
          <a:p>
            <a:r>
              <a:rPr lang="en-US" sz="800" dirty="0">
                <a:effectLst/>
                <a:latin typeface="Arial" panose="020B0604020202020204" pitchFamily="34" charset="0"/>
                <a:cs typeface="Arial" panose="020B0604020202020204" pitchFamily="34" charset="0"/>
              </a:rPr>
              <a:t>+May be needed more frequently in people with diabetes with known chronic kidney disease or with changes in medications that affect kidney function and serum potassium</a:t>
            </a:r>
          </a:p>
          <a:p>
            <a:r>
              <a:rPr lang="en-US" sz="800" dirty="0">
                <a:effectLst/>
                <a:latin typeface="Arial" panose="020B0604020202020204" pitchFamily="34" charset="0"/>
                <a:cs typeface="Arial" panose="020B0604020202020204" pitchFamily="34" charset="0"/>
              </a:rPr>
              <a:t>#May also need to be checked after initiation or dose changes of medications that affect these laboratory values (i.e., diabetes medications, blood pressure medications, cholesterol medications, or thyroid medications).</a:t>
            </a:r>
          </a:p>
          <a:p>
            <a:r>
              <a:rPr lang="en-US" sz="800" dirty="0">
                <a:effectLst/>
                <a:latin typeface="Arial" panose="020B0604020202020204" pitchFamily="34" charset="0"/>
                <a:cs typeface="Arial" panose="020B0604020202020204" pitchFamily="34" charset="0"/>
              </a:rPr>
              <a:t>^In people without dyslipidemia and not on cholesterol-lowering therapy, testing may be less frequent.</a:t>
            </a:r>
          </a:p>
          <a:p>
            <a:r>
              <a:rPr lang="en-US" sz="800" dirty="0">
                <a:effectLst/>
                <a:latin typeface="Arial" panose="020B0604020202020204" pitchFamily="34" charset="0"/>
                <a:cs typeface="Arial" panose="020B0604020202020204" pitchFamily="34" charset="0"/>
              </a:rPr>
              <a:t>**Should be performed at every visit in people with diabetes with sensory loss, previous foot ulcers, or amputations.</a:t>
            </a: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26</a:t>
            </a:fld>
            <a:endParaRPr lang="en-US" dirty="0"/>
          </a:p>
        </p:txBody>
      </p:sp>
    </p:spTree>
    <p:extLst>
      <p:ext uri="{BB962C8B-B14F-4D97-AF65-F5344CB8AC3E}">
        <p14:creationId xmlns:p14="http://schemas.microsoft.com/office/powerpoint/2010/main" val="24379717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r>
              <a:rPr lang="en-US" sz="800" dirty="0">
                <a:effectLst/>
                <a:latin typeface="Arial" panose="020B0604020202020204" pitchFamily="34" charset="0"/>
                <a:cs typeface="Arial" panose="020B0604020202020204" pitchFamily="34" charset="0"/>
              </a:rPr>
              <a:t>ABI, ankle-brachial pressure index; ARBs, angiotensin receptor blockers; CGM, continuous glucose monitors; MDI, multiple daily injections; NAFLD, nonalcoholic fatty liver disease; OSA, obstructive sleep apnea; PAD, peripheral arterial disease.</a:t>
            </a:r>
          </a:p>
          <a:p>
            <a:r>
              <a:rPr lang="en-US" sz="800" dirty="0">
                <a:effectLst/>
                <a:latin typeface="Arial" panose="020B0604020202020204" pitchFamily="34" charset="0"/>
                <a:cs typeface="Arial" panose="020B0604020202020204" pitchFamily="34" charset="0"/>
              </a:rPr>
              <a:t>*At 65 years of age or older.</a:t>
            </a:r>
          </a:p>
          <a:p>
            <a:r>
              <a:rPr lang="en-US" sz="800" dirty="0">
                <a:effectLst/>
                <a:latin typeface="Arial" panose="020B0604020202020204" pitchFamily="34" charset="0"/>
                <a:cs typeface="Arial" panose="020B0604020202020204" pitchFamily="34" charset="0"/>
              </a:rPr>
              <a:t>+May be needed more frequently in people with diabetes with known chronic kidney disease or with changes in medications that affect kidney function and serum potassium</a:t>
            </a:r>
          </a:p>
          <a:p>
            <a:r>
              <a:rPr lang="en-US" sz="800" dirty="0">
                <a:effectLst/>
                <a:latin typeface="Arial" panose="020B0604020202020204" pitchFamily="34" charset="0"/>
                <a:cs typeface="Arial" panose="020B0604020202020204" pitchFamily="34" charset="0"/>
              </a:rPr>
              <a:t>#May also need to be checked after initiation or dose changes of medications that affect these laboratory values (i.e., diabetes medications, blood pressure medications, cholesterol medications, or thyroid medications).</a:t>
            </a:r>
          </a:p>
          <a:p>
            <a:r>
              <a:rPr lang="en-US" sz="800" dirty="0">
                <a:effectLst/>
                <a:latin typeface="Arial" panose="020B0604020202020204" pitchFamily="34" charset="0"/>
                <a:cs typeface="Arial" panose="020B0604020202020204" pitchFamily="34" charset="0"/>
              </a:rPr>
              <a:t>^In people without dyslipidemia and not on cholesterol-lowering therapy, testing may be less frequent.</a:t>
            </a:r>
          </a:p>
          <a:p>
            <a:r>
              <a:rPr lang="en-US" sz="800" dirty="0">
                <a:effectLst/>
                <a:latin typeface="Arial" panose="020B0604020202020204" pitchFamily="34" charset="0"/>
                <a:cs typeface="Arial" panose="020B0604020202020204" pitchFamily="34" charset="0"/>
              </a:rPr>
              <a:t>**Should be performed at every visit in people with diabetes with sensory loss, previous foot ulcers, or amputations.</a:t>
            </a:r>
          </a:p>
          <a:p>
            <a:pPr marL="0" marR="0">
              <a:spcBef>
                <a:spcPts val="0"/>
              </a:spcBef>
              <a:spcAft>
                <a:spcPts val="0"/>
              </a:spcAft>
            </a:pPr>
            <a:endParaRPr lang="en-US" sz="1200" dirty="0">
              <a:solidFill>
                <a:srgbClr val="1F4E79"/>
              </a:solidFill>
              <a:effectLst/>
              <a:latin typeface="Georgia" panose="02040502050405020303" pitchFamily="18" charset="0"/>
              <a:ea typeface="Calibri" panose="020F0502020204030204" pitchFamily="34" charset="0"/>
              <a:cs typeface="Calibri" panose="020F050202020403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27</a:t>
            </a:fld>
            <a:endParaRPr lang="en-US" dirty="0"/>
          </a:p>
        </p:txBody>
      </p:sp>
    </p:spTree>
    <p:extLst>
      <p:ext uri="{BB962C8B-B14F-4D97-AF65-F5344CB8AC3E}">
        <p14:creationId xmlns:p14="http://schemas.microsoft.com/office/powerpoint/2010/main" val="41510908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82AC5-EABC-1B9B-AC41-CB187D280F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C0997A-2EC9-05F3-15D5-88FDD20FC6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829F95-172C-09BC-BA73-E7CE34E7B013}"/>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ECAD737-FB7F-90FB-8E83-533D6D71D3B9}"/>
              </a:ext>
            </a:extLst>
          </p:cNvPr>
          <p:cNvSpPr>
            <a:spLocks noGrp="1"/>
          </p:cNvSpPr>
          <p:nvPr>
            <p:ph type="sldNum" sz="quarter" idx="5"/>
          </p:nvPr>
        </p:nvSpPr>
        <p:spPr/>
        <p:txBody>
          <a:bodyPr/>
          <a:lstStyle/>
          <a:p>
            <a:fld id="{46AAD92F-06A2-3446-8211-5D5BA9F604B3}" type="slidenum">
              <a:rPr lang="en-US" smtClean="0"/>
              <a:pPr/>
              <a:t>28</a:t>
            </a:fld>
            <a:endParaRPr lang="en-US" dirty="0"/>
          </a:p>
        </p:txBody>
      </p:sp>
    </p:spTree>
    <p:extLst>
      <p:ext uri="{BB962C8B-B14F-4D97-AF65-F5344CB8AC3E}">
        <p14:creationId xmlns:p14="http://schemas.microsoft.com/office/powerpoint/2010/main" val="19227761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29</a:t>
            </a:fld>
            <a:endParaRPr lang="en-US" dirty="0"/>
          </a:p>
        </p:txBody>
      </p:sp>
    </p:spTree>
    <p:extLst>
      <p:ext uri="{BB962C8B-B14F-4D97-AF65-F5344CB8AC3E}">
        <p14:creationId xmlns:p14="http://schemas.microsoft.com/office/powerpoint/2010/main" val="18313778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30</a:t>
            </a:fld>
            <a:endParaRPr lang="en-US" dirty="0"/>
          </a:p>
        </p:txBody>
      </p:sp>
    </p:spTree>
    <p:extLst>
      <p:ext uri="{BB962C8B-B14F-4D97-AF65-F5344CB8AC3E}">
        <p14:creationId xmlns:p14="http://schemas.microsoft.com/office/powerpoint/2010/main" val="3290320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pPr marL="0" marR="0">
              <a:spcBef>
                <a:spcPts val="0"/>
              </a:spcBef>
              <a:spcAft>
                <a:spcPts val="0"/>
              </a:spcAft>
            </a:pPr>
            <a:endParaRPr lang="en-US" sz="1800" dirty="0">
              <a:solidFill>
                <a:srgbClr val="000000"/>
              </a:solidFill>
              <a:effectLst/>
              <a:latin typeface="Inter" panose="02000503000000020004" pitchFamily="2"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4</a:t>
            </a:fld>
            <a:endParaRPr lang="en-US" dirty="0"/>
          </a:p>
        </p:txBody>
      </p:sp>
    </p:spTree>
    <p:extLst>
      <p:ext uri="{BB962C8B-B14F-4D97-AF65-F5344CB8AC3E}">
        <p14:creationId xmlns:p14="http://schemas.microsoft.com/office/powerpoint/2010/main" val="5153364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31</a:t>
            </a:fld>
            <a:endParaRPr lang="en-US" dirty="0"/>
          </a:p>
        </p:txBody>
      </p:sp>
    </p:spTree>
    <p:extLst>
      <p:ext uri="{BB962C8B-B14F-4D97-AF65-F5344CB8AC3E}">
        <p14:creationId xmlns:p14="http://schemas.microsoft.com/office/powerpoint/2010/main" val="26411095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32</a:t>
            </a:fld>
            <a:endParaRPr lang="en-US" dirty="0"/>
          </a:p>
        </p:txBody>
      </p:sp>
    </p:spTree>
    <p:extLst>
      <p:ext uri="{BB962C8B-B14F-4D97-AF65-F5344CB8AC3E}">
        <p14:creationId xmlns:p14="http://schemas.microsoft.com/office/powerpoint/2010/main" val="8967399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33</a:t>
            </a:fld>
            <a:endParaRPr lang="en-US" dirty="0"/>
          </a:p>
        </p:txBody>
      </p:sp>
    </p:spTree>
    <p:extLst>
      <p:ext uri="{BB962C8B-B14F-4D97-AF65-F5344CB8AC3E}">
        <p14:creationId xmlns:p14="http://schemas.microsoft.com/office/powerpoint/2010/main" val="37818710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34</a:t>
            </a:fld>
            <a:endParaRPr lang="en-US" dirty="0"/>
          </a:p>
        </p:txBody>
      </p:sp>
    </p:spTree>
    <p:extLst>
      <p:ext uri="{BB962C8B-B14F-4D97-AF65-F5344CB8AC3E}">
        <p14:creationId xmlns:p14="http://schemas.microsoft.com/office/powerpoint/2010/main" val="42749178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35</a:t>
            </a:fld>
            <a:endParaRPr lang="en-US" dirty="0"/>
          </a:p>
        </p:txBody>
      </p:sp>
    </p:spTree>
    <p:extLst>
      <p:ext uri="{BB962C8B-B14F-4D97-AF65-F5344CB8AC3E}">
        <p14:creationId xmlns:p14="http://schemas.microsoft.com/office/powerpoint/2010/main" val="6441379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36</a:t>
            </a:fld>
            <a:endParaRPr lang="en-US" dirty="0"/>
          </a:p>
        </p:txBody>
      </p:sp>
    </p:spTree>
    <p:extLst>
      <p:ext uri="{BB962C8B-B14F-4D97-AF65-F5344CB8AC3E}">
        <p14:creationId xmlns:p14="http://schemas.microsoft.com/office/powerpoint/2010/main" val="28257836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37</a:t>
            </a:fld>
            <a:endParaRPr lang="en-US" dirty="0"/>
          </a:p>
        </p:txBody>
      </p:sp>
    </p:spTree>
    <p:extLst>
      <p:ext uri="{BB962C8B-B14F-4D97-AF65-F5344CB8AC3E}">
        <p14:creationId xmlns:p14="http://schemas.microsoft.com/office/powerpoint/2010/main" val="3611376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38</a:t>
            </a:fld>
            <a:endParaRPr lang="en-US" dirty="0"/>
          </a:p>
        </p:txBody>
      </p:sp>
    </p:spTree>
    <p:extLst>
      <p:ext uri="{BB962C8B-B14F-4D97-AF65-F5344CB8AC3E}">
        <p14:creationId xmlns:p14="http://schemas.microsoft.com/office/powerpoint/2010/main" val="31771320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82AC5-EABC-1B9B-AC41-CB187D280F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C0997A-2EC9-05F3-15D5-88FDD20FC6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829F95-172C-09BC-BA73-E7CE34E7B013}"/>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ECAD737-FB7F-90FB-8E83-533D6D71D3B9}"/>
              </a:ext>
            </a:extLst>
          </p:cNvPr>
          <p:cNvSpPr>
            <a:spLocks noGrp="1"/>
          </p:cNvSpPr>
          <p:nvPr>
            <p:ph type="sldNum" sz="quarter" idx="5"/>
          </p:nvPr>
        </p:nvSpPr>
        <p:spPr/>
        <p:txBody>
          <a:bodyPr/>
          <a:lstStyle/>
          <a:p>
            <a:fld id="{46AAD92F-06A2-3446-8211-5D5BA9F604B3}" type="slidenum">
              <a:rPr lang="en-US" smtClean="0"/>
              <a:pPr/>
              <a:t>39</a:t>
            </a:fld>
            <a:endParaRPr lang="en-US" dirty="0"/>
          </a:p>
        </p:txBody>
      </p:sp>
    </p:spTree>
    <p:extLst>
      <p:ext uri="{BB962C8B-B14F-4D97-AF65-F5344CB8AC3E}">
        <p14:creationId xmlns:p14="http://schemas.microsoft.com/office/powerpoint/2010/main" val="22740593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40</a:t>
            </a:fld>
            <a:endParaRPr lang="en-US" dirty="0"/>
          </a:p>
        </p:txBody>
      </p:sp>
    </p:spTree>
    <p:extLst>
      <p:ext uri="{BB962C8B-B14F-4D97-AF65-F5344CB8AC3E}">
        <p14:creationId xmlns:p14="http://schemas.microsoft.com/office/powerpoint/2010/main" val="4100771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82AC5-EABC-1B9B-AC41-CB187D280F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C0997A-2EC9-05F3-15D5-88FDD20FC6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829F95-172C-09BC-BA73-E7CE34E7B013}"/>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ECAD737-FB7F-90FB-8E83-533D6D71D3B9}"/>
              </a:ext>
            </a:extLst>
          </p:cNvPr>
          <p:cNvSpPr>
            <a:spLocks noGrp="1"/>
          </p:cNvSpPr>
          <p:nvPr>
            <p:ph type="sldNum" sz="quarter" idx="5"/>
          </p:nvPr>
        </p:nvSpPr>
        <p:spPr/>
        <p:txBody>
          <a:bodyPr/>
          <a:lstStyle/>
          <a:p>
            <a:fld id="{46AAD92F-06A2-3446-8211-5D5BA9F604B3}" type="slidenum">
              <a:rPr lang="en-US" smtClean="0"/>
              <a:pPr/>
              <a:t>5</a:t>
            </a:fld>
            <a:endParaRPr lang="en-US" dirty="0"/>
          </a:p>
        </p:txBody>
      </p:sp>
    </p:spTree>
    <p:extLst>
      <p:ext uri="{BB962C8B-B14F-4D97-AF65-F5344CB8AC3E}">
        <p14:creationId xmlns:p14="http://schemas.microsoft.com/office/powerpoint/2010/main" val="25457712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41</a:t>
            </a:fld>
            <a:endParaRPr lang="en-US" dirty="0"/>
          </a:p>
        </p:txBody>
      </p:sp>
    </p:spTree>
    <p:extLst>
      <p:ext uri="{BB962C8B-B14F-4D97-AF65-F5344CB8AC3E}">
        <p14:creationId xmlns:p14="http://schemas.microsoft.com/office/powerpoint/2010/main" val="36431287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42</a:t>
            </a:fld>
            <a:endParaRPr lang="en-US" dirty="0"/>
          </a:p>
        </p:txBody>
      </p:sp>
    </p:spTree>
    <p:extLst>
      <p:ext uri="{BB962C8B-B14F-4D97-AF65-F5344CB8AC3E}">
        <p14:creationId xmlns:p14="http://schemas.microsoft.com/office/powerpoint/2010/main" val="5311304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43</a:t>
            </a:fld>
            <a:endParaRPr lang="en-US" dirty="0"/>
          </a:p>
        </p:txBody>
      </p:sp>
    </p:spTree>
    <p:extLst>
      <p:ext uri="{BB962C8B-B14F-4D97-AF65-F5344CB8AC3E}">
        <p14:creationId xmlns:p14="http://schemas.microsoft.com/office/powerpoint/2010/main" val="16817331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44</a:t>
            </a:fld>
            <a:endParaRPr lang="en-US" dirty="0"/>
          </a:p>
        </p:txBody>
      </p:sp>
    </p:spTree>
    <p:extLst>
      <p:ext uri="{BB962C8B-B14F-4D97-AF65-F5344CB8AC3E}">
        <p14:creationId xmlns:p14="http://schemas.microsoft.com/office/powerpoint/2010/main" val="27066443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45</a:t>
            </a:fld>
            <a:endParaRPr lang="en-US" dirty="0"/>
          </a:p>
        </p:txBody>
      </p:sp>
    </p:spTree>
    <p:extLst>
      <p:ext uri="{BB962C8B-B14F-4D97-AF65-F5344CB8AC3E}">
        <p14:creationId xmlns:p14="http://schemas.microsoft.com/office/powerpoint/2010/main" val="17572131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46</a:t>
            </a:fld>
            <a:endParaRPr lang="en-US" dirty="0"/>
          </a:p>
        </p:txBody>
      </p:sp>
    </p:spTree>
    <p:extLst>
      <p:ext uri="{BB962C8B-B14F-4D97-AF65-F5344CB8AC3E}">
        <p14:creationId xmlns:p14="http://schemas.microsoft.com/office/powerpoint/2010/main" val="8409210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pPr algn="l"/>
            <a:r>
              <a:rPr lang="en-US" sz="1800" b="0" i="0" u="none" strike="noStrike" baseline="0" dirty="0">
                <a:latin typeface="Inter-Regular"/>
              </a:rPr>
              <a:t>Hypoglycemia is categorized into three levels based on blood glucose concentrations and symptom severity. Level 1 is glucose &lt;70 mg/dL (&lt;3.9 mmol/L) but ≥54 mg/dL (≥3.0 mmol/L). Level 2 is glucose &lt;54 mg/dL (&lt;3.0 mmol/L). Level 3 is a severe event characterized by altered mental and/or physical status requiring assistance for treatment of hypoglycemia, irrespective of glucose level.</a:t>
            </a:r>
            <a:endParaRPr lang="en-US" sz="1200" dirty="0">
              <a:solidFill>
                <a:srgbClr val="1F4E79"/>
              </a:solidFill>
              <a:effectLst/>
              <a:latin typeface="Georgia" panose="02040502050405020303" pitchFamily="18"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47</a:t>
            </a:fld>
            <a:endParaRPr lang="en-US" dirty="0"/>
          </a:p>
        </p:txBody>
      </p:sp>
    </p:spTree>
    <p:extLst>
      <p:ext uri="{BB962C8B-B14F-4D97-AF65-F5344CB8AC3E}">
        <p14:creationId xmlns:p14="http://schemas.microsoft.com/office/powerpoint/2010/main" val="3097194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pPr algn="l"/>
            <a:r>
              <a:rPr lang="en-US" sz="1800" b="0" i="0" u="none" strike="noStrike" baseline="0" dirty="0">
                <a:latin typeface="Inter-Regular"/>
              </a:rPr>
              <a:t>Hypoglycemia is categorized into three levels based on blood glucose concentrations and symptom severity. Level 1 is glucose &lt;70 mg/dL (&lt;3.9 mmol/L) but ≥54 mg/dL (≥3.0 mmol/L). Level 2 is glucose &lt;54 mg/dL (&lt;3.0 mmol/L). Level 3 is a severe event characterized by altered mental and/or physical status requiring assistance for treatment of hypoglycemia, irrespective of glucose level.</a:t>
            </a:r>
            <a:endParaRPr lang="en-US" sz="1200" dirty="0">
              <a:solidFill>
                <a:srgbClr val="1F4E79"/>
              </a:solidFill>
              <a:effectLst/>
              <a:latin typeface="Georgia" panose="02040502050405020303" pitchFamily="18" charset="0"/>
              <a:ea typeface="Calibri" panose="020F0502020204030204" pitchFamily="34" charset="0"/>
              <a:cs typeface="Calibri" panose="020F0502020204030204" pitchFamily="34" charset="0"/>
            </a:endParaRPr>
          </a:p>
          <a:p>
            <a:pPr marL="0" marR="0">
              <a:spcBef>
                <a:spcPts val="0"/>
              </a:spcBef>
              <a:spcAft>
                <a:spcPts val="0"/>
              </a:spcAft>
            </a:pPr>
            <a:endParaRPr lang="en-US" sz="1200" dirty="0">
              <a:solidFill>
                <a:srgbClr val="1F4E79"/>
              </a:solidFill>
              <a:effectLst/>
              <a:latin typeface="Georgia" panose="02040502050405020303" pitchFamily="18" charset="0"/>
              <a:ea typeface="Calibri" panose="020F0502020204030204" pitchFamily="34" charset="0"/>
              <a:cs typeface="Calibri" panose="020F050202020403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48</a:t>
            </a:fld>
            <a:endParaRPr lang="en-US" dirty="0"/>
          </a:p>
        </p:txBody>
      </p:sp>
    </p:spTree>
    <p:extLst>
      <p:ext uri="{BB962C8B-B14F-4D97-AF65-F5344CB8AC3E}">
        <p14:creationId xmlns:p14="http://schemas.microsoft.com/office/powerpoint/2010/main" val="9530451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82AC5-EABC-1B9B-AC41-CB187D280F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C0997A-2EC9-05F3-15D5-88FDD20FC6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829F95-172C-09BC-BA73-E7CE34E7B013}"/>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ECAD737-FB7F-90FB-8E83-533D6D71D3B9}"/>
              </a:ext>
            </a:extLst>
          </p:cNvPr>
          <p:cNvSpPr>
            <a:spLocks noGrp="1"/>
          </p:cNvSpPr>
          <p:nvPr>
            <p:ph type="sldNum" sz="quarter" idx="5"/>
          </p:nvPr>
        </p:nvSpPr>
        <p:spPr/>
        <p:txBody>
          <a:bodyPr/>
          <a:lstStyle/>
          <a:p>
            <a:fld id="{46AAD92F-06A2-3446-8211-5D5BA9F604B3}" type="slidenum">
              <a:rPr lang="en-US" smtClean="0"/>
              <a:pPr/>
              <a:t>49</a:t>
            </a:fld>
            <a:endParaRPr lang="en-US" dirty="0"/>
          </a:p>
        </p:txBody>
      </p:sp>
    </p:spTree>
    <p:extLst>
      <p:ext uri="{BB962C8B-B14F-4D97-AF65-F5344CB8AC3E}">
        <p14:creationId xmlns:p14="http://schemas.microsoft.com/office/powerpoint/2010/main" val="5608117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50</a:t>
            </a:fld>
            <a:endParaRPr lang="en-US" dirty="0"/>
          </a:p>
        </p:txBody>
      </p:sp>
    </p:spTree>
    <p:extLst>
      <p:ext uri="{BB962C8B-B14F-4D97-AF65-F5344CB8AC3E}">
        <p14:creationId xmlns:p14="http://schemas.microsoft.com/office/powerpoint/2010/main" val="3104925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pPr algn="l"/>
            <a:r>
              <a:rPr lang="en-US" sz="1800" b="0" i="0" u="none" strike="noStrike" baseline="0" dirty="0">
                <a:latin typeface="Inter-Regular"/>
              </a:rPr>
              <a:t>• There is insufficient evidence to support the use of continuous glucose monitoring for screening or diagnosing prediabetes or diabetes.</a:t>
            </a:r>
          </a:p>
          <a:p>
            <a:pPr algn="l"/>
            <a:r>
              <a:rPr lang="en-US" sz="1800" b="0" i="0" u="none" strike="noStrike" baseline="0" dirty="0">
                <a:latin typeface="Inter-Regular"/>
              </a:rPr>
              <a:t>• In the absence of unequivocal hyperglycemia (e.g., hyperglycemic crisis), diagnosis of type 2 diabetes requires confirmatory testing, which can be a different test on the same day or the same test on a different day.</a:t>
            </a:r>
          </a:p>
          <a:p>
            <a:pPr algn="l"/>
            <a:r>
              <a:rPr lang="en-US" sz="1800" b="0" i="0" u="none" strike="noStrike" baseline="0" dirty="0">
                <a:latin typeface="Inter-Regular"/>
              </a:rPr>
              <a:t>• Marked discordance between A1C and repeated blood glucose measurements should raise the possibility of a problem or interference with either test.</a:t>
            </a: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6</a:t>
            </a:fld>
            <a:endParaRPr lang="en-US" dirty="0"/>
          </a:p>
        </p:txBody>
      </p:sp>
    </p:spTree>
    <p:extLst>
      <p:ext uri="{BB962C8B-B14F-4D97-AF65-F5344CB8AC3E}">
        <p14:creationId xmlns:p14="http://schemas.microsoft.com/office/powerpoint/2010/main" val="41556842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51</a:t>
            </a:fld>
            <a:endParaRPr lang="en-US" dirty="0"/>
          </a:p>
        </p:txBody>
      </p:sp>
    </p:spTree>
    <p:extLst>
      <p:ext uri="{BB962C8B-B14F-4D97-AF65-F5344CB8AC3E}">
        <p14:creationId xmlns:p14="http://schemas.microsoft.com/office/powerpoint/2010/main" val="7731764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52</a:t>
            </a:fld>
            <a:endParaRPr lang="en-US" dirty="0"/>
          </a:p>
        </p:txBody>
      </p:sp>
    </p:spTree>
    <p:extLst>
      <p:ext uri="{BB962C8B-B14F-4D97-AF65-F5344CB8AC3E}">
        <p14:creationId xmlns:p14="http://schemas.microsoft.com/office/powerpoint/2010/main" val="15615911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53</a:t>
            </a:fld>
            <a:endParaRPr lang="en-US" dirty="0"/>
          </a:p>
        </p:txBody>
      </p:sp>
    </p:spTree>
    <p:extLst>
      <p:ext uri="{BB962C8B-B14F-4D97-AF65-F5344CB8AC3E}">
        <p14:creationId xmlns:p14="http://schemas.microsoft.com/office/powerpoint/2010/main" val="15336437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54</a:t>
            </a:fld>
            <a:endParaRPr lang="en-US" dirty="0"/>
          </a:p>
        </p:txBody>
      </p:sp>
    </p:spTree>
    <p:extLst>
      <p:ext uri="{BB962C8B-B14F-4D97-AF65-F5344CB8AC3E}">
        <p14:creationId xmlns:p14="http://schemas.microsoft.com/office/powerpoint/2010/main" val="27815438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r>
              <a:rPr lang="en-US" sz="1200" b="1" dirty="0">
                <a:effectLst/>
                <a:latin typeface="Arial" panose="020B0604020202020204" pitchFamily="34" charset="0"/>
                <a:cs typeface="Arial" panose="020B0604020202020204" pitchFamily="34" charset="0"/>
              </a:rPr>
              <a:t>Learn More</a:t>
            </a:r>
            <a:endParaRPr lang="en-US" sz="1200" dirty="0">
              <a:effectLst/>
              <a:latin typeface="Arial" panose="020B0604020202020204" pitchFamily="34" charset="0"/>
              <a:cs typeface="Arial" panose="020B0604020202020204" pitchFamily="34" charset="0"/>
            </a:endParaRPr>
          </a:p>
          <a:p>
            <a:r>
              <a:rPr lang="en-US" sz="1200" dirty="0">
                <a:effectLst/>
                <a:latin typeface="Arial" panose="020B0604020202020204" pitchFamily="34" charset="0"/>
                <a:cs typeface="Arial" panose="020B0604020202020204" pitchFamily="34" charset="0"/>
              </a:rPr>
              <a:t>Section 7 of the complete </a:t>
            </a:r>
            <a:r>
              <a:rPr lang="en-US" sz="1200" i="1" dirty="0">
                <a:effectLst/>
                <a:latin typeface="Arial" panose="020B0604020202020204" pitchFamily="34" charset="0"/>
                <a:cs typeface="Arial" panose="020B0604020202020204" pitchFamily="34" charset="0"/>
              </a:rPr>
              <a:t>ADA Standards of Care in Diabetes—2024</a:t>
            </a:r>
            <a:r>
              <a:rPr lang="en-US" sz="1200" dirty="0">
                <a:effectLst/>
                <a:latin typeface="Arial" panose="020B0604020202020204" pitchFamily="34" charset="0"/>
                <a:cs typeface="Arial" panose="020B0604020202020204" pitchFamily="34" charset="0"/>
              </a:rPr>
              <a:t> includes a wealth of additional information on blood glucose meters, evidence supporting the use of CGM, various insulin delivery systems, and digital health apps and online programs.</a:t>
            </a:r>
          </a:p>
          <a:p>
            <a:pPr marL="0" marR="0">
              <a:spcBef>
                <a:spcPts val="0"/>
              </a:spcBef>
              <a:spcAft>
                <a:spcPts val="0"/>
              </a:spcAft>
            </a:pPr>
            <a:endParaRPr lang="en-US" sz="1200" dirty="0">
              <a:solidFill>
                <a:srgbClr val="1F4E79"/>
              </a:solidFill>
              <a:effectLst/>
              <a:latin typeface="Georgia" panose="02040502050405020303" pitchFamily="18" charset="0"/>
              <a:ea typeface="Calibri" panose="020F0502020204030204" pitchFamily="34" charset="0"/>
              <a:cs typeface="Calibri" panose="020F050202020403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55</a:t>
            </a:fld>
            <a:endParaRPr lang="en-US" dirty="0"/>
          </a:p>
        </p:txBody>
      </p:sp>
    </p:spTree>
    <p:extLst>
      <p:ext uri="{BB962C8B-B14F-4D97-AF65-F5344CB8AC3E}">
        <p14:creationId xmlns:p14="http://schemas.microsoft.com/office/powerpoint/2010/main" val="15561025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82AC5-EABC-1B9B-AC41-CB187D280F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C0997A-2EC9-05F3-15D5-88FDD20FC6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829F95-172C-09BC-BA73-E7CE34E7B013}"/>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ECAD737-FB7F-90FB-8E83-533D6D71D3B9}"/>
              </a:ext>
            </a:extLst>
          </p:cNvPr>
          <p:cNvSpPr>
            <a:spLocks noGrp="1"/>
          </p:cNvSpPr>
          <p:nvPr>
            <p:ph type="sldNum" sz="quarter" idx="5"/>
          </p:nvPr>
        </p:nvSpPr>
        <p:spPr/>
        <p:txBody>
          <a:bodyPr/>
          <a:lstStyle/>
          <a:p>
            <a:fld id="{46AAD92F-06A2-3446-8211-5D5BA9F604B3}" type="slidenum">
              <a:rPr lang="en-US" smtClean="0"/>
              <a:pPr/>
              <a:t>56</a:t>
            </a:fld>
            <a:endParaRPr lang="en-US" dirty="0"/>
          </a:p>
        </p:txBody>
      </p:sp>
    </p:spTree>
    <p:extLst>
      <p:ext uri="{BB962C8B-B14F-4D97-AF65-F5344CB8AC3E}">
        <p14:creationId xmlns:p14="http://schemas.microsoft.com/office/powerpoint/2010/main" val="2278919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57</a:t>
            </a:fld>
            <a:endParaRPr lang="en-US" dirty="0"/>
          </a:p>
        </p:txBody>
      </p:sp>
    </p:spTree>
    <p:extLst>
      <p:ext uri="{BB962C8B-B14F-4D97-AF65-F5344CB8AC3E}">
        <p14:creationId xmlns:p14="http://schemas.microsoft.com/office/powerpoint/2010/main" val="23040821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58</a:t>
            </a:fld>
            <a:endParaRPr lang="en-US" dirty="0"/>
          </a:p>
        </p:txBody>
      </p:sp>
    </p:spTree>
    <p:extLst>
      <p:ext uri="{BB962C8B-B14F-4D97-AF65-F5344CB8AC3E}">
        <p14:creationId xmlns:p14="http://schemas.microsoft.com/office/powerpoint/2010/main" val="36800070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59</a:t>
            </a:fld>
            <a:endParaRPr lang="en-US" dirty="0"/>
          </a:p>
        </p:txBody>
      </p:sp>
    </p:spTree>
    <p:extLst>
      <p:ext uri="{BB962C8B-B14F-4D97-AF65-F5344CB8AC3E}">
        <p14:creationId xmlns:p14="http://schemas.microsoft.com/office/powerpoint/2010/main" val="20511933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60</a:t>
            </a:fld>
            <a:endParaRPr lang="en-US" dirty="0"/>
          </a:p>
        </p:txBody>
      </p:sp>
    </p:spTree>
    <p:extLst>
      <p:ext uri="{BB962C8B-B14F-4D97-AF65-F5344CB8AC3E}">
        <p14:creationId xmlns:p14="http://schemas.microsoft.com/office/powerpoint/2010/main" val="1273823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pPr marL="0" marR="0">
              <a:spcBef>
                <a:spcPts val="0"/>
              </a:spcBef>
              <a:spcAft>
                <a:spcPts val="0"/>
              </a:spcAft>
            </a:pPr>
            <a:endParaRPr lang="en-US" sz="1200" dirty="0">
              <a:solidFill>
                <a:srgbClr val="1F4E79"/>
              </a:solidFill>
              <a:effectLst/>
              <a:latin typeface="Georgia" panose="02040502050405020303" pitchFamily="18"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7</a:t>
            </a:fld>
            <a:endParaRPr lang="en-US" dirty="0"/>
          </a:p>
        </p:txBody>
      </p:sp>
    </p:spTree>
    <p:extLst>
      <p:ext uri="{BB962C8B-B14F-4D97-AF65-F5344CB8AC3E}">
        <p14:creationId xmlns:p14="http://schemas.microsoft.com/office/powerpoint/2010/main" val="15581831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61</a:t>
            </a:fld>
            <a:endParaRPr lang="en-US" dirty="0"/>
          </a:p>
        </p:txBody>
      </p:sp>
    </p:spTree>
    <p:extLst>
      <p:ext uri="{BB962C8B-B14F-4D97-AF65-F5344CB8AC3E}">
        <p14:creationId xmlns:p14="http://schemas.microsoft.com/office/powerpoint/2010/main" val="37285062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62</a:t>
            </a:fld>
            <a:endParaRPr lang="en-US" dirty="0"/>
          </a:p>
        </p:txBody>
      </p:sp>
    </p:spTree>
    <p:extLst>
      <p:ext uri="{BB962C8B-B14F-4D97-AF65-F5344CB8AC3E}">
        <p14:creationId xmlns:p14="http://schemas.microsoft.com/office/powerpoint/2010/main" val="37134635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82AC5-EABC-1B9B-AC41-CB187D280F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C0997A-2EC9-05F3-15D5-88FDD20FC6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829F95-172C-09BC-BA73-E7CE34E7B013}"/>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ECAD737-FB7F-90FB-8E83-533D6D71D3B9}"/>
              </a:ext>
            </a:extLst>
          </p:cNvPr>
          <p:cNvSpPr>
            <a:spLocks noGrp="1"/>
          </p:cNvSpPr>
          <p:nvPr>
            <p:ph type="sldNum" sz="quarter" idx="5"/>
          </p:nvPr>
        </p:nvSpPr>
        <p:spPr/>
        <p:txBody>
          <a:bodyPr/>
          <a:lstStyle/>
          <a:p>
            <a:fld id="{46AAD92F-06A2-3446-8211-5D5BA9F604B3}" type="slidenum">
              <a:rPr lang="en-US" smtClean="0"/>
              <a:pPr/>
              <a:t>63</a:t>
            </a:fld>
            <a:endParaRPr lang="en-US" dirty="0"/>
          </a:p>
        </p:txBody>
      </p:sp>
    </p:spTree>
    <p:extLst>
      <p:ext uri="{BB962C8B-B14F-4D97-AF65-F5344CB8AC3E}">
        <p14:creationId xmlns:p14="http://schemas.microsoft.com/office/powerpoint/2010/main" val="32527754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64</a:t>
            </a:fld>
            <a:endParaRPr lang="en-US" dirty="0"/>
          </a:p>
        </p:txBody>
      </p:sp>
    </p:spTree>
    <p:extLst>
      <p:ext uri="{BB962C8B-B14F-4D97-AF65-F5344CB8AC3E}">
        <p14:creationId xmlns:p14="http://schemas.microsoft.com/office/powerpoint/2010/main" val="2685210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65</a:t>
            </a:fld>
            <a:endParaRPr lang="en-US" dirty="0"/>
          </a:p>
        </p:txBody>
      </p:sp>
    </p:spTree>
    <p:extLst>
      <p:ext uri="{BB962C8B-B14F-4D97-AF65-F5344CB8AC3E}">
        <p14:creationId xmlns:p14="http://schemas.microsoft.com/office/powerpoint/2010/main" val="307118944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r>
              <a:rPr lang="en-US" sz="800" dirty="0">
                <a:effectLst/>
                <a:latin typeface="Arial" panose="020B0604020202020204" pitchFamily="34" charset="0"/>
                <a:cs typeface="Arial" panose="020B0604020202020204" pitchFamily="34" charset="0"/>
              </a:rPr>
              <a:t>* In people with HF, CKD, established CVD, or multiple risk factors for CVD, the decision to use a GLP-1 RA or SGLT2i with proven benefit should be independent of background use of metformin;† A strong recommendation is warranted for people with CVD and a weaker recommendation for those with indicators of high CV risk. Moreover, a higher absolute risk reduction and thus lower numbers needed to treat are seen at higher levels of baseline risk and should be factored into the shared decision-making process. See text for details; ^ Low-dose TZD may be better tolerated and similarly effective; § For SGLT2i, CV/renal outcomes trials demonstrate their efficacy in reducing the risk of composite MACE, CV death, all-cause mortality, MI, HHF, and renal outcomes in individuals with T2D with established/high risk of CVD; # For GLP-1 RA, CVOTs demonstrate their efficacy in reducing composite MACE, CV death, all-cause mortality, MI, stroke, and renal endpoints in individuals with T2D with established/high risk of CVD.</a:t>
            </a:r>
          </a:p>
          <a:p>
            <a:r>
              <a:rPr lang="en-US" sz="800" dirty="0">
                <a:latin typeface="Arial" panose="020B0604020202020204" pitchFamily="34" charset="0"/>
                <a:cs typeface="Arial" panose="020B0604020202020204" pitchFamily="34" charset="0"/>
              </a:rPr>
              <a:t>ACEi, angiotensin-converting enzyme inhibitor; ACR, albumin-to-creatinine ratio; ARB, angiotensin receptor blocker; ASCVD, atherosclerotic cardiovascular disease; CGM, continuous glucose monitoring; CKD, chronic kidney disease; CV, cardiovascular; CVD, cardiovascular disease; CVOT, cardiovascular outcomes trial; DPP-4i, dipeptidyl peptidase 4 inhibitor; eGFR, estimated glomerular filtration rate; GLP-1 RA, glucagon-like peptide 1 receptor agonist; dual GIP/GLP-1 RA, dual glucose-dependent insulinotropic polypeptide and glucagon-like peptide 1 receptor agonist; HF, heart failure; HFpEF, heart failure with preserved ejection fraction; HFrEF, heart failure with reduced ejection fraction; HHF, hospitalization for heart failure; MACE, major adverse cardiovascular events; MI, myocardial infarction; SDOH, social determinants of health; SGLT2i, sodium-glucose cotransporter 2 inhibitor; T2D, type 2 diabetes; TZD, thiazolidinedione. Adapted from Davies MJ, D’Alessio DA, Fradkin J, et al. Management of hyperglycemia in type 2 diabetes, 2018: a consensus report by the American Diabetes Association (ADA) and the European Association for the Study of Diabetes (EASD). Diabetes Care 2018;41:2669–2701.</a:t>
            </a:r>
          </a:p>
          <a:p>
            <a:pPr marL="0" marR="0">
              <a:spcBef>
                <a:spcPts val="0"/>
              </a:spcBef>
              <a:spcAft>
                <a:spcPts val="0"/>
              </a:spcAft>
            </a:pPr>
            <a:endParaRPr lang="en-US" sz="1200" dirty="0">
              <a:solidFill>
                <a:srgbClr val="1F4E79"/>
              </a:solidFill>
              <a:effectLst/>
              <a:latin typeface="Georgia" panose="02040502050405020303" pitchFamily="18"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66</a:t>
            </a:fld>
            <a:endParaRPr lang="en-US" dirty="0"/>
          </a:p>
        </p:txBody>
      </p:sp>
    </p:spTree>
    <p:extLst>
      <p:ext uri="{BB962C8B-B14F-4D97-AF65-F5344CB8AC3E}">
        <p14:creationId xmlns:p14="http://schemas.microsoft.com/office/powerpoint/2010/main" val="17406134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67</a:t>
            </a:fld>
            <a:endParaRPr lang="en-US" dirty="0"/>
          </a:p>
        </p:txBody>
      </p:sp>
    </p:spTree>
    <p:extLst>
      <p:ext uri="{BB962C8B-B14F-4D97-AF65-F5344CB8AC3E}">
        <p14:creationId xmlns:p14="http://schemas.microsoft.com/office/powerpoint/2010/main" val="330666020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82AC5-EABC-1B9B-AC41-CB187D280F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C0997A-2EC9-05F3-15D5-88FDD20FC6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829F95-172C-09BC-BA73-E7CE34E7B013}"/>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ECAD737-FB7F-90FB-8E83-533D6D71D3B9}"/>
              </a:ext>
            </a:extLst>
          </p:cNvPr>
          <p:cNvSpPr>
            <a:spLocks noGrp="1"/>
          </p:cNvSpPr>
          <p:nvPr>
            <p:ph type="sldNum" sz="quarter" idx="5"/>
          </p:nvPr>
        </p:nvSpPr>
        <p:spPr/>
        <p:txBody>
          <a:bodyPr/>
          <a:lstStyle/>
          <a:p>
            <a:fld id="{46AAD92F-06A2-3446-8211-5D5BA9F604B3}" type="slidenum">
              <a:rPr lang="en-US" smtClean="0"/>
              <a:pPr/>
              <a:t>68</a:t>
            </a:fld>
            <a:endParaRPr lang="en-US" dirty="0"/>
          </a:p>
        </p:txBody>
      </p:sp>
    </p:spTree>
    <p:extLst>
      <p:ext uri="{BB962C8B-B14F-4D97-AF65-F5344CB8AC3E}">
        <p14:creationId xmlns:p14="http://schemas.microsoft.com/office/powerpoint/2010/main" val="19675409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rPr>
              <a:t>Atherosclerotic cardiovascular disease (ASCVD), encompassing coronary heart disease, cerebrovascular disease, and peripheral artery disease (PAD) presumed to be of atherosclerotic origin, is the primary cause of morbidity and mortality in individuals with diabetes, leading to significant health care costs. Managing multiple risk factors simultaneously can prevent or slow the progression of ASCVD. Heart failure is another major cause of morbidity and mortality from cardiovascular disease.</a:t>
            </a:r>
          </a:p>
          <a:p>
            <a:pPr marL="0" marR="0">
              <a:spcBef>
                <a:spcPts val="0"/>
              </a:spcBef>
              <a:spcAft>
                <a:spcPts val="0"/>
              </a:spcAft>
            </a:pPr>
            <a:endParaRPr lang="en-US" sz="1200" dirty="0">
              <a:solidFill>
                <a:srgbClr val="1F4E79"/>
              </a:solidFill>
              <a:effectLst/>
              <a:latin typeface="Georgia" panose="02040502050405020303" pitchFamily="18" charset="0"/>
              <a:ea typeface="Calibri" panose="020F0502020204030204" pitchFamily="34" charset="0"/>
              <a:cs typeface="Calibri" panose="020F0502020204030204" pitchFamily="34" charset="0"/>
            </a:endParaRPr>
          </a:p>
          <a:p>
            <a:pPr marL="0" marR="0">
              <a:spcBef>
                <a:spcPts val="0"/>
              </a:spcBef>
              <a:spcAft>
                <a:spcPts val="0"/>
              </a:spcAft>
            </a:pPr>
            <a:r>
              <a:rPr lang="en-US" sz="800" dirty="0">
                <a:effectLst/>
                <a:latin typeface="Arial" panose="020B0604020202020204" pitchFamily="34" charset="0"/>
                <a:cs typeface="Arial" panose="020B0604020202020204" pitchFamily="34" charset="0"/>
              </a:rPr>
              <a:t>Legend: *An ACE inhibitor (ACEi) or angiotensin receptor blocker (ARB) is suggested to treat hypertension for people with coronary artery disease (CAD) or urine albumin-to-creatinine ratio (UACR) 30–299 mg/g creatinine and strongly recommended for individuals with UACR ≥300 mg/g creatinine. †Dihydropyridine calcium channel blocker (CCB). ‡Thiazide-like diuretic; long-acting agents shown to reduce cardiovascular events, such as chlorthalidone and indapamide, are preferred. BP, blood pressure. Adapted from de Boer IH, Bangalore S, Benetos A, et al. Diabetes and hypertension: a position statement by the American Diabetes Association. Diabetes Care 2017;40:1273–1284</a:t>
            </a:r>
            <a:endParaRPr lang="en-US" sz="1200" dirty="0">
              <a:solidFill>
                <a:srgbClr val="1F4E79"/>
              </a:solidFill>
              <a:effectLst/>
              <a:latin typeface="Georgia" panose="02040502050405020303" pitchFamily="18" charset="0"/>
              <a:ea typeface="Calibri" panose="020F0502020204030204" pitchFamily="34" charset="0"/>
              <a:cs typeface="Calibri" panose="020F0502020204030204" pitchFamily="34" charset="0"/>
            </a:endParaRPr>
          </a:p>
          <a:p>
            <a:pPr marL="0" marR="0">
              <a:spcBef>
                <a:spcPts val="0"/>
              </a:spcBef>
              <a:spcAft>
                <a:spcPts val="0"/>
              </a:spcAft>
            </a:pPr>
            <a:endParaRPr lang="en-US" sz="1200" dirty="0">
              <a:solidFill>
                <a:srgbClr val="1F4E79"/>
              </a:solidFill>
              <a:effectLst/>
              <a:latin typeface="Georgia" panose="02040502050405020303" pitchFamily="18"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69</a:t>
            </a:fld>
            <a:endParaRPr lang="en-US" dirty="0"/>
          </a:p>
        </p:txBody>
      </p:sp>
    </p:spTree>
    <p:extLst>
      <p:ext uri="{BB962C8B-B14F-4D97-AF65-F5344CB8AC3E}">
        <p14:creationId xmlns:p14="http://schemas.microsoft.com/office/powerpoint/2010/main" val="10874327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70</a:t>
            </a:fld>
            <a:endParaRPr lang="en-US" dirty="0"/>
          </a:p>
        </p:txBody>
      </p:sp>
    </p:spTree>
    <p:extLst>
      <p:ext uri="{BB962C8B-B14F-4D97-AF65-F5344CB8AC3E}">
        <p14:creationId xmlns:p14="http://schemas.microsoft.com/office/powerpoint/2010/main" val="2229262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pPr marL="0" marR="0">
              <a:spcBef>
                <a:spcPts val="0"/>
              </a:spcBef>
              <a:spcAft>
                <a:spcPts val="0"/>
              </a:spcAft>
            </a:pPr>
            <a:endParaRPr lang="en-US" sz="1200" dirty="0">
              <a:solidFill>
                <a:srgbClr val="000000"/>
              </a:solidFill>
              <a:effectLst/>
              <a:latin typeface="Inter" panose="02000503000000020004" pitchFamily="2"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8</a:t>
            </a:fld>
            <a:endParaRPr lang="en-US" dirty="0"/>
          </a:p>
        </p:txBody>
      </p:sp>
    </p:spTree>
    <p:extLst>
      <p:ext uri="{BB962C8B-B14F-4D97-AF65-F5344CB8AC3E}">
        <p14:creationId xmlns:p14="http://schemas.microsoft.com/office/powerpoint/2010/main" val="160878687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71</a:t>
            </a:fld>
            <a:endParaRPr lang="en-US" dirty="0"/>
          </a:p>
        </p:txBody>
      </p:sp>
    </p:spTree>
    <p:extLst>
      <p:ext uri="{BB962C8B-B14F-4D97-AF65-F5344CB8AC3E}">
        <p14:creationId xmlns:p14="http://schemas.microsoft.com/office/powerpoint/2010/main" val="344401644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72</a:t>
            </a:fld>
            <a:endParaRPr lang="en-US" dirty="0"/>
          </a:p>
        </p:txBody>
      </p:sp>
    </p:spTree>
    <p:extLst>
      <p:ext uri="{BB962C8B-B14F-4D97-AF65-F5344CB8AC3E}">
        <p14:creationId xmlns:p14="http://schemas.microsoft.com/office/powerpoint/2010/main" val="365459167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73</a:t>
            </a:fld>
            <a:endParaRPr lang="en-US" dirty="0"/>
          </a:p>
        </p:txBody>
      </p:sp>
    </p:spTree>
    <p:extLst>
      <p:ext uri="{BB962C8B-B14F-4D97-AF65-F5344CB8AC3E}">
        <p14:creationId xmlns:p14="http://schemas.microsoft.com/office/powerpoint/2010/main" val="35189901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74</a:t>
            </a:fld>
            <a:endParaRPr lang="en-US" dirty="0"/>
          </a:p>
        </p:txBody>
      </p:sp>
    </p:spTree>
    <p:extLst>
      <p:ext uri="{BB962C8B-B14F-4D97-AF65-F5344CB8AC3E}">
        <p14:creationId xmlns:p14="http://schemas.microsoft.com/office/powerpoint/2010/main" val="72535287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82AC5-EABC-1B9B-AC41-CB187D280F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C0997A-2EC9-05F3-15D5-88FDD20FC6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829F95-172C-09BC-BA73-E7CE34E7B013}"/>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ECAD737-FB7F-90FB-8E83-533D6D71D3B9}"/>
              </a:ext>
            </a:extLst>
          </p:cNvPr>
          <p:cNvSpPr>
            <a:spLocks noGrp="1"/>
          </p:cNvSpPr>
          <p:nvPr>
            <p:ph type="sldNum" sz="quarter" idx="5"/>
          </p:nvPr>
        </p:nvSpPr>
        <p:spPr/>
        <p:txBody>
          <a:bodyPr/>
          <a:lstStyle/>
          <a:p>
            <a:fld id="{46AAD92F-06A2-3446-8211-5D5BA9F604B3}" type="slidenum">
              <a:rPr lang="en-US" smtClean="0"/>
              <a:pPr/>
              <a:t>75</a:t>
            </a:fld>
            <a:endParaRPr lang="en-US" dirty="0"/>
          </a:p>
        </p:txBody>
      </p:sp>
    </p:spTree>
    <p:extLst>
      <p:ext uri="{BB962C8B-B14F-4D97-AF65-F5344CB8AC3E}">
        <p14:creationId xmlns:p14="http://schemas.microsoft.com/office/powerpoint/2010/main" val="111658204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76</a:t>
            </a:fld>
            <a:endParaRPr lang="en-US" dirty="0"/>
          </a:p>
        </p:txBody>
      </p:sp>
    </p:spTree>
    <p:extLst>
      <p:ext uri="{BB962C8B-B14F-4D97-AF65-F5344CB8AC3E}">
        <p14:creationId xmlns:p14="http://schemas.microsoft.com/office/powerpoint/2010/main" val="246998380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77</a:t>
            </a:fld>
            <a:endParaRPr lang="en-US" dirty="0"/>
          </a:p>
        </p:txBody>
      </p:sp>
    </p:spTree>
    <p:extLst>
      <p:ext uri="{BB962C8B-B14F-4D97-AF65-F5344CB8AC3E}">
        <p14:creationId xmlns:p14="http://schemas.microsoft.com/office/powerpoint/2010/main" val="248659076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78</a:t>
            </a:fld>
            <a:endParaRPr lang="en-US" dirty="0"/>
          </a:p>
        </p:txBody>
      </p:sp>
    </p:spTree>
    <p:extLst>
      <p:ext uri="{BB962C8B-B14F-4D97-AF65-F5344CB8AC3E}">
        <p14:creationId xmlns:p14="http://schemas.microsoft.com/office/powerpoint/2010/main" val="421315356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effectLst/>
                <a:latin typeface="Arial" panose="020B0604020202020204" pitchFamily="34" charset="0"/>
                <a:cs typeface="Arial" panose="020B0604020202020204" pitchFamily="34" charset="0"/>
              </a:rPr>
              <a:t>eGFR is presented in units of mL/min/1.73 m2. *ACEi or ARB (at maximal tolerated doses) should be first-line therapy for hypertension when albuminuria is present. Otherwise, dihydropyridine CCB or diuretic can also be considered; all three classes are often needed to attain BP targets. †Finerenone is currently the only nonsteroidal MRA with proven clinical kidney and cardiovascular benefits. ACEi, ACE inhibitor; ACR, albumin-to creatinine ratio; ARB, angiotensin receptor blocker; ASCVD,  atherosclerotic cardiovascular disease; BP, blood pressure; CCB, calcium channel blocker; CVD, cardiovascular disease; GLP-1 RA, glucagon-like peptide 1 receptor agonist; HTN, hypertension; MRA, mineralocorticoid receptor antagonist; PCSK9i, proprotein convertase subtilisin/kexin type 9 inhibitor; RAS, renin- angiotensin system; SGLT2i, sodium–glucose cotransporter 2 inhibitor; T1D, type 1 diabetes; T2D, type 2 diabetes. Adapted from de Boer IH, Khunti K, Sadusky T, et al. Diabetes management in chronic kidney disease: a consensus report by the American Diabetes Association (ADA) and Kidney Disease: Improving Global Outcomes (KDIGO). Diabetes Care 2022;45:3075–3090.</a:t>
            </a:r>
          </a:p>
          <a:p>
            <a:pPr marL="0" marR="0">
              <a:spcBef>
                <a:spcPts val="0"/>
              </a:spcBef>
              <a:spcAft>
                <a:spcPts val="0"/>
              </a:spcAft>
            </a:pPr>
            <a:endParaRPr lang="en-US" sz="1200" dirty="0">
              <a:solidFill>
                <a:srgbClr val="1F4E79"/>
              </a:solidFill>
              <a:effectLst/>
              <a:latin typeface="Georgia" panose="02040502050405020303" pitchFamily="18"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79</a:t>
            </a:fld>
            <a:endParaRPr lang="en-US" dirty="0"/>
          </a:p>
        </p:txBody>
      </p:sp>
    </p:spTree>
    <p:extLst>
      <p:ext uri="{BB962C8B-B14F-4D97-AF65-F5344CB8AC3E}">
        <p14:creationId xmlns:p14="http://schemas.microsoft.com/office/powerpoint/2010/main" val="256084855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80</a:t>
            </a:fld>
            <a:endParaRPr lang="en-US" dirty="0"/>
          </a:p>
        </p:txBody>
      </p:sp>
    </p:spTree>
    <p:extLst>
      <p:ext uri="{BB962C8B-B14F-4D97-AF65-F5344CB8AC3E}">
        <p14:creationId xmlns:p14="http://schemas.microsoft.com/office/powerpoint/2010/main" val="1106821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pPr marL="0" marR="0">
              <a:spcBef>
                <a:spcPts val="0"/>
              </a:spcBef>
              <a:spcAft>
                <a:spcPts val="0"/>
              </a:spcAft>
            </a:pP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9</a:t>
            </a:fld>
            <a:endParaRPr lang="en-US" dirty="0"/>
          </a:p>
        </p:txBody>
      </p:sp>
    </p:spTree>
    <p:extLst>
      <p:ext uri="{BB962C8B-B14F-4D97-AF65-F5344CB8AC3E}">
        <p14:creationId xmlns:p14="http://schemas.microsoft.com/office/powerpoint/2010/main" val="172864915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82AC5-EABC-1B9B-AC41-CB187D280F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C0997A-2EC9-05F3-15D5-88FDD20FC6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829F95-172C-09BC-BA73-E7CE34E7B013}"/>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ECAD737-FB7F-90FB-8E83-533D6D71D3B9}"/>
              </a:ext>
            </a:extLst>
          </p:cNvPr>
          <p:cNvSpPr>
            <a:spLocks noGrp="1"/>
          </p:cNvSpPr>
          <p:nvPr>
            <p:ph type="sldNum" sz="quarter" idx="5"/>
          </p:nvPr>
        </p:nvSpPr>
        <p:spPr/>
        <p:txBody>
          <a:bodyPr/>
          <a:lstStyle/>
          <a:p>
            <a:fld id="{46AAD92F-06A2-3446-8211-5D5BA9F604B3}" type="slidenum">
              <a:rPr lang="en-US" smtClean="0"/>
              <a:pPr/>
              <a:t>81</a:t>
            </a:fld>
            <a:endParaRPr lang="en-US" dirty="0"/>
          </a:p>
        </p:txBody>
      </p:sp>
    </p:spTree>
    <p:extLst>
      <p:ext uri="{BB962C8B-B14F-4D97-AF65-F5344CB8AC3E}">
        <p14:creationId xmlns:p14="http://schemas.microsoft.com/office/powerpoint/2010/main" val="187532601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82</a:t>
            </a:fld>
            <a:endParaRPr lang="en-US" dirty="0"/>
          </a:p>
        </p:txBody>
      </p:sp>
    </p:spTree>
    <p:extLst>
      <p:ext uri="{BB962C8B-B14F-4D97-AF65-F5344CB8AC3E}">
        <p14:creationId xmlns:p14="http://schemas.microsoft.com/office/powerpoint/2010/main" val="182521997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83</a:t>
            </a:fld>
            <a:endParaRPr lang="en-US" dirty="0"/>
          </a:p>
        </p:txBody>
      </p:sp>
    </p:spTree>
    <p:extLst>
      <p:ext uri="{BB962C8B-B14F-4D97-AF65-F5344CB8AC3E}">
        <p14:creationId xmlns:p14="http://schemas.microsoft.com/office/powerpoint/2010/main" val="195950827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84</a:t>
            </a:fld>
            <a:endParaRPr lang="en-US" dirty="0"/>
          </a:p>
        </p:txBody>
      </p:sp>
    </p:spTree>
    <p:extLst>
      <p:ext uri="{BB962C8B-B14F-4D97-AF65-F5344CB8AC3E}">
        <p14:creationId xmlns:p14="http://schemas.microsoft.com/office/powerpoint/2010/main" val="137022854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85</a:t>
            </a:fld>
            <a:endParaRPr lang="en-US" dirty="0"/>
          </a:p>
        </p:txBody>
      </p:sp>
    </p:spTree>
    <p:extLst>
      <p:ext uri="{BB962C8B-B14F-4D97-AF65-F5344CB8AC3E}">
        <p14:creationId xmlns:p14="http://schemas.microsoft.com/office/powerpoint/2010/main" val="56534732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86</a:t>
            </a:fld>
            <a:endParaRPr lang="en-US" dirty="0"/>
          </a:p>
        </p:txBody>
      </p:sp>
    </p:spTree>
    <p:extLst>
      <p:ext uri="{BB962C8B-B14F-4D97-AF65-F5344CB8AC3E}">
        <p14:creationId xmlns:p14="http://schemas.microsoft.com/office/powerpoint/2010/main" val="73246431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87</a:t>
            </a:fld>
            <a:endParaRPr lang="en-US" dirty="0"/>
          </a:p>
        </p:txBody>
      </p:sp>
    </p:spTree>
    <p:extLst>
      <p:ext uri="{BB962C8B-B14F-4D97-AF65-F5344CB8AC3E}">
        <p14:creationId xmlns:p14="http://schemas.microsoft.com/office/powerpoint/2010/main" val="163517391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88</a:t>
            </a:fld>
            <a:endParaRPr lang="en-US" dirty="0"/>
          </a:p>
        </p:txBody>
      </p:sp>
    </p:spTree>
    <p:extLst>
      <p:ext uri="{BB962C8B-B14F-4D97-AF65-F5344CB8AC3E}">
        <p14:creationId xmlns:p14="http://schemas.microsoft.com/office/powerpoint/2010/main" val="96442434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82AC5-EABC-1B9B-AC41-CB187D280F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C0997A-2EC9-05F3-15D5-88FDD20FC6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829F95-172C-09BC-BA73-E7CE34E7B013}"/>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ECAD737-FB7F-90FB-8E83-533D6D71D3B9}"/>
              </a:ext>
            </a:extLst>
          </p:cNvPr>
          <p:cNvSpPr>
            <a:spLocks noGrp="1"/>
          </p:cNvSpPr>
          <p:nvPr>
            <p:ph type="sldNum" sz="quarter" idx="5"/>
          </p:nvPr>
        </p:nvSpPr>
        <p:spPr/>
        <p:txBody>
          <a:bodyPr/>
          <a:lstStyle/>
          <a:p>
            <a:fld id="{46AAD92F-06A2-3446-8211-5D5BA9F604B3}" type="slidenum">
              <a:rPr lang="en-US" smtClean="0"/>
              <a:pPr/>
              <a:t>89</a:t>
            </a:fld>
            <a:endParaRPr lang="en-US" dirty="0"/>
          </a:p>
        </p:txBody>
      </p:sp>
    </p:spTree>
    <p:extLst>
      <p:ext uri="{BB962C8B-B14F-4D97-AF65-F5344CB8AC3E}">
        <p14:creationId xmlns:p14="http://schemas.microsoft.com/office/powerpoint/2010/main" val="258701846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90</a:t>
            </a:fld>
            <a:endParaRPr lang="en-US" dirty="0"/>
          </a:p>
        </p:txBody>
      </p:sp>
    </p:spTree>
    <p:extLst>
      <p:ext uri="{BB962C8B-B14F-4D97-AF65-F5344CB8AC3E}">
        <p14:creationId xmlns:p14="http://schemas.microsoft.com/office/powerpoint/2010/main" val="1824750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10</a:t>
            </a:fld>
            <a:endParaRPr lang="en-US" dirty="0"/>
          </a:p>
        </p:txBody>
      </p:sp>
    </p:spTree>
    <p:extLst>
      <p:ext uri="{BB962C8B-B14F-4D97-AF65-F5344CB8AC3E}">
        <p14:creationId xmlns:p14="http://schemas.microsoft.com/office/powerpoint/2010/main" val="157258808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effectLst/>
                <a:latin typeface="Arial" panose="020B0604020202020204" pitchFamily="34" charset="0"/>
                <a:cs typeface="Arial" panose="020B0604020202020204" pitchFamily="34" charset="0"/>
              </a:rPr>
              <a:t>Algorithm to simplify insulin plans for older adults with type 2 diabetes. eGFR, estimated glomerular filtration rate. *Basal insulins: glargine U-100 and U-300, detemir, degludec, and human NPH. †Prandial insulins: short-acting (regular human insulin) or rapid-acting (lispro, aspart, and glulisine). ‡Premixed insulins: 70/30, 75/25, and 50/50 products. §Examples of noninsulin agents include metformin, sodium–glucose cotransporter 2 inhibitors, dipeptidyl peptidase 4 inhibitors, and glucagon-like peptide 1 receptor agonists. ||See previous page for more information. Adapted with permission from Munshi MN, Slyne C, Segal AR, Saul N, Lyons C, Weinger K. Simplification of insulin regimen in older adults and risk of hypoglycemia. JAMA Intern Med 2016;176:1023–1025.</a:t>
            </a: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91</a:t>
            </a:fld>
            <a:endParaRPr lang="en-US" dirty="0"/>
          </a:p>
        </p:txBody>
      </p:sp>
    </p:spTree>
    <p:extLst>
      <p:ext uri="{BB962C8B-B14F-4D97-AF65-F5344CB8AC3E}">
        <p14:creationId xmlns:p14="http://schemas.microsoft.com/office/powerpoint/2010/main" val="75770181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82AC5-EABC-1B9B-AC41-CB187D280F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C0997A-2EC9-05F3-15D5-88FDD20FC6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829F95-172C-09BC-BA73-E7CE34E7B013}"/>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ECAD737-FB7F-90FB-8E83-533D6D71D3B9}"/>
              </a:ext>
            </a:extLst>
          </p:cNvPr>
          <p:cNvSpPr>
            <a:spLocks noGrp="1"/>
          </p:cNvSpPr>
          <p:nvPr>
            <p:ph type="sldNum" sz="quarter" idx="5"/>
          </p:nvPr>
        </p:nvSpPr>
        <p:spPr/>
        <p:txBody>
          <a:bodyPr/>
          <a:lstStyle/>
          <a:p>
            <a:fld id="{46AAD92F-06A2-3446-8211-5D5BA9F604B3}" type="slidenum">
              <a:rPr lang="en-US" smtClean="0"/>
              <a:pPr/>
              <a:t>92</a:t>
            </a:fld>
            <a:endParaRPr lang="en-US" dirty="0"/>
          </a:p>
        </p:txBody>
      </p:sp>
    </p:spTree>
    <p:extLst>
      <p:ext uri="{BB962C8B-B14F-4D97-AF65-F5344CB8AC3E}">
        <p14:creationId xmlns:p14="http://schemas.microsoft.com/office/powerpoint/2010/main" val="221283483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93</a:t>
            </a:fld>
            <a:endParaRPr lang="en-US" dirty="0"/>
          </a:p>
        </p:txBody>
      </p:sp>
    </p:spTree>
    <p:extLst>
      <p:ext uri="{BB962C8B-B14F-4D97-AF65-F5344CB8AC3E}">
        <p14:creationId xmlns:p14="http://schemas.microsoft.com/office/powerpoint/2010/main" val="402660407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94</a:t>
            </a:fld>
            <a:endParaRPr lang="en-US" dirty="0"/>
          </a:p>
        </p:txBody>
      </p:sp>
    </p:spTree>
    <p:extLst>
      <p:ext uri="{BB962C8B-B14F-4D97-AF65-F5344CB8AC3E}">
        <p14:creationId xmlns:p14="http://schemas.microsoft.com/office/powerpoint/2010/main" val="61450049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effectLst/>
                <a:latin typeface="Helvetica" pitchFamily="2" charset="0"/>
              </a:rPr>
              <a:t>Management of new-onset diabetes in you with overweight or obesity with clinical suspicion of type 2 diabetes. A1C 8.5% = 69 mmol/mol. Adapted from Arslanian S, Bacha F, Grey M, Marcus MD, White NH, Zeitler P. Evaluation and management of youth-onset type 2 diabetes: a position statement by the American Diabetes Association. Diabetes Care 2018;41:2648–2668. BGM, blood glucose monitoring; DKA, diabetic ketoacidosis: HHNK, hyperosmolar hyperglycemic nonketotic  syndrome; IV, intravenous; MDI, multiple daily injection.</a:t>
            </a:r>
          </a:p>
          <a:p>
            <a:pPr marL="0" marR="0">
              <a:spcBef>
                <a:spcPts val="0"/>
              </a:spcBef>
              <a:spcAft>
                <a:spcPts val="0"/>
              </a:spcAft>
            </a:pPr>
            <a:endParaRPr lang="en-US" sz="1200" dirty="0">
              <a:solidFill>
                <a:srgbClr val="1F4E79"/>
              </a:solidFill>
              <a:effectLst/>
              <a:latin typeface="Georgia" panose="02040502050405020303" pitchFamily="18" charset="0"/>
              <a:ea typeface="Calibri" panose="020F0502020204030204" pitchFamily="34" charset="0"/>
              <a:cs typeface="Calibri" panose="020F050202020403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95</a:t>
            </a:fld>
            <a:endParaRPr lang="en-US" dirty="0"/>
          </a:p>
        </p:txBody>
      </p:sp>
    </p:spTree>
    <p:extLst>
      <p:ext uri="{BB962C8B-B14F-4D97-AF65-F5344CB8AC3E}">
        <p14:creationId xmlns:p14="http://schemas.microsoft.com/office/powerpoint/2010/main" val="173119808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82AC5-EABC-1B9B-AC41-CB187D280F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C0997A-2EC9-05F3-15D5-88FDD20FC6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829F95-172C-09BC-BA73-E7CE34E7B013}"/>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ECAD737-FB7F-90FB-8E83-533D6D71D3B9}"/>
              </a:ext>
            </a:extLst>
          </p:cNvPr>
          <p:cNvSpPr>
            <a:spLocks noGrp="1"/>
          </p:cNvSpPr>
          <p:nvPr>
            <p:ph type="sldNum" sz="quarter" idx="5"/>
          </p:nvPr>
        </p:nvSpPr>
        <p:spPr/>
        <p:txBody>
          <a:bodyPr/>
          <a:lstStyle/>
          <a:p>
            <a:fld id="{46AAD92F-06A2-3446-8211-5D5BA9F604B3}" type="slidenum">
              <a:rPr lang="en-US" smtClean="0"/>
              <a:pPr/>
              <a:t>96</a:t>
            </a:fld>
            <a:endParaRPr lang="en-US" dirty="0"/>
          </a:p>
        </p:txBody>
      </p:sp>
    </p:spTree>
    <p:extLst>
      <p:ext uri="{BB962C8B-B14F-4D97-AF65-F5344CB8AC3E}">
        <p14:creationId xmlns:p14="http://schemas.microsoft.com/office/powerpoint/2010/main" val="243811573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rPr>
              <a:t>The preconception care of people with diabetes is detailed in Table 15.1 in the complete </a:t>
            </a:r>
            <a:r>
              <a:rPr lang="en-US" sz="1200" i="1" dirty="0">
                <a:effectLst/>
              </a:rPr>
              <a:t>ADA Standards of Care in Diabetes—2024.</a:t>
            </a: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97</a:t>
            </a:fld>
            <a:endParaRPr lang="en-US" dirty="0"/>
          </a:p>
        </p:txBody>
      </p:sp>
    </p:spTree>
    <p:extLst>
      <p:ext uri="{BB962C8B-B14F-4D97-AF65-F5344CB8AC3E}">
        <p14:creationId xmlns:p14="http://schemas.microsoft.com/office/powerpoint/2010/main" val="426599618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98</a:t>
            </a:fld>
            <a:endParaRPr lang="en-US" dirty="0"/>
          </a:p>
        </p:txBody>
      </p:sp>
    </p:spTree>
    <p:extLst>
      <p:ext uri="{BB962C8B-B14F-4D97-AF65-F5344CB8AC3E}">
        <p14:creationId xmlns:p14="http://schemas.microsoft.com/office/powerpoint/2010/main" val="39914880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99</a:t>
            </a:fld>
            <a:endParaRPr lang="en-US" dirty="0"/>
          </a:p>
        </p:txBody>
      </p:sp>
    </p:spTree>
    <p:extLst>
      <p:ext uri="{BB962C8B-B14F-4D97-AF65-F5344CB8AC3E}">
        <p14:creationId xmlns:p14="http://schemas.microsoft.com/office/powerpoint/2010/main" val="201653217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C18-7240-5212-F29E-9679C1BD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225-CC6E-DE36-BCB4-46F4A18C8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D4BE8-D887-E8A1-0FDD-57CE25D0CB85}"/>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7CC6BA-89C3-70BA-C041-0526CF47C011}"/>
              </a:ext>
            </a:extLst>
          </p:cNvPr>
          <p:cNvSpPr>
            <a:spLocks noGrp="1"/>
          </p:cNvSpPr>
          <p:nvPr>
            <p:ph type="sldNum" sz="quarter" idx="5"/>
          </p:nvPr>
        </p:nvSpPr>
        <p:spPr/>
        <p:txBody>
          <a:bodyPr/>
          <a:lstStyle/>
          <a:p>
            <a:fld id="{46AAD92F-06A2-3446-8211-5D5BA9F604B3}" type="slidenum">
              <a:rPr lang="en-US" smtClean="0"/>
              <a:pPr/>
              <a:t>100</a:t>
            </a:fld>
            <a:endParaRPr lang="en-US" dirty="0"/>
          </a:p>
        </p:txBody>
      </p:sp>
    </p:spTree>
    <p:extLst>
      <p:ext uri="{BB962C8B-B14F-4D97-AF65-F5344CB8AC3E}">
        <p14:creationId xmlns:p14="http://schemas.microsoft.com/office/powerpoint/2010/main" val="18891406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5D391B-E746-ED49-AD1B-8183FC188DDE}"/>
              </a:ext>
            </a:extLst>
          </p:cNvPr>
          <p:cNvSpPr/>
          <p:nvPr userDrawn="1"/>
        </p:nvSpPr>
        <p:spPr>
          <a:xfrm>
            <a:off x="2871051" y="492609"/>
            <a:ext cx="694806" cy="51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2">
            <a:extLst>
              <a:ext uri="{FF2B5EF4-FFF2-40B4-BE49-F238E27FC236}">
                <a16:creationId xmlns:a16="http://schemas.microsoft.com/office/drawing/2014/main" id="{2073FD66-1B9D-DA44-97BB-AD262690C91D}"/>
              </a:ext>
            </a:extLst>
          </p:cNvPr>
          <p:cNvSpPr>
            <a:spLocks noGrp="1"/>
          </p:cNvSpPr>
          <p:nvPr>
            <p:ph type="body" sz="quarter" idx="10" hasCustomPrompt="1"/>
          </p:nvPr>
        </p:nvSpPr>
        <p:spPr>
          <a:xfrm>
            <a:off x="2788755" y="2394155"/>
            <a:ext cx="1874685" cy="36933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November 29, 2019</a:t>
            </a:r>
            <a:br>
              <a:rPr lang="en-US" dirty="0"/>
            </a:br>
            <a:r>
              <a:rPr lang="en-US" dirty="0"/>
              <a:t>Presenter Name</a:t>
            </a:r>
          </a:p>
        </p:txBody>
      </p:sp>
      <p:sp>
        <p:nvSpPr>
          <p:cNvPr id="6" name="Title 3">
            <a:extLst>
              <a:ext uri="{FF2B5EF4-FFF2-40B4-BE49-F238E27FC236}">
                <a16:creationId xmlns:a16="http://schemas.microsoft.com/office/drawing/2014/main" id="{E8B8B326-BEC3-C242-A594-4C6838D72387}"/>
              </a:ext>
            </a:extLst>
          </p:cNvPr>
          <p:cNvSpPr>
            <a:spLocks noGrp="1"/>
          </p:cNvSpPr>
          <p:nvPr>
            <p:ph type="title" hasCustomPrompt="1"/>
          </p:nvPr>
        </p:nvSpPr>
        <p:spPr>
          <a:xfrm>
            <a:off x="2788755" y="1254409"/>
            <a:ext cx="1774101" cy="1015663"/>
          </a:xfrm>
          <a:prstGeom prst="rect">
            <a:avLst/>
          </a:prstGeo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de-DE" sz="2000" b="1" dirty="0">
                <a:solidFill>
                  <a:schemeClr val="bg1"/>
                </a:solidFill>
                <a:latin typeface="Arial" panose="020B0604020202020204" pitchFamily="34" charset="0"/>
                <a:cs typeface="Arial" panose="020B0604020202020204" pitchFamily="34" charset="0"/>
              </a:defRPr>
            </a:lvl1pPr>
          </a:lstStyle>
          <a:p>
            <a:r>
              <a:rPr lang="en-US" dirty="0"/>
              <a:t>Presentation Title Goes Here</a:t>
            </a:r>
          </a:p>
        </p:txBody>
      </p:sp>
      <p:sp>
        <p:nvSpPr>
          <p:cNvPr id="7" name="Text Placeholder 4">
            <a:extLst>
              <a:ext uri="{FF2B5EF4-FFF2-40B4-BE49-F238E27FC236}">
                <a16:creationId xmlns:a16="http://schemas.microsoft.com/office/drawing/2014/main" id="{2FD89BD1-5DA7-3740-82EC-D7A98F65E20F}"/>
              </a:ext>
            </a:extLst>
          </p:cNvPr>
          <p:cNvSpPr>
            <a:spLocks noGrp="1"/>
          </p:cNvSpPr>
          <p:nvPr>
            <p:ph type="body" sz="quarter" idx="11" hasCustomPrompt="1"/>
          </p:nvPr>
        </p:nvSpPr>
        <p:spPr>
          <a:xfrm>
            <a:off x="2788755" y="664396"/>
            <a:ext cx="2989177" cy="36933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i="0">
                <a:solidFill>
                  <a:schemeClr val="bg1"/>
                </a:solidFill>
                <a:latin typeface="Arial" panose="020B0604020202020204" pitchFamily="34" charset="0"/>
                <a:cs typeface="Arial" panose="020B0604020202020204" pitchFamily="34" charset="0"/>
              </a:defRPr>
            </a:lvl1pPr>
            <a:lvl2pPr>
              <a:defRPr sz="2400" b="1" i="0">
                <a:solidFill>
                  <a:schemeClr val="bg1"/>
                </a:solidFill>
                <a:latin typeface="Arial" panose="020B0604020202020204" pitchFamily="34" charset="0"/>
                <a:cs typeface="Arial" panose="020B0604020202020204" pitchFamily="34" charset="0"/>
              </a:defRPr>
            </a:lvl2pPr>
            <a:lvl3pPr>
              <a:defRPr sz="2400" b="1" i="0">
                <a:solidFill>
                  <a:schemeClr val="bg1"/>
                </a:solidFill>
                <a:latin typeface="Arial" panose="020B0604020202020204" pitchFamily="34" charset="0"/>
                <a:cs typeface="Arial" panose="020B0604020202020204" pitchFamily="34" charset="0"/>
              </a:defRPr>
            </a:lvl3pPr>
            <a:lvl4pPr>
              <a:defRPr sz="2400" b="1" i="0">
                <a:solidFill>
                  <a:schemeClr val="bg1"/>
                </a:solidFill>
                <a:latin typeface="Arial" panose="020B0604020202020204" pitchFamily="34" charset="0"/>
                <a:cs typeface="Arial" panose="020B0604020202020204" pitchFamily="34" charset="0"/>
              </a:defRPr>
            </a:lvl4pPr>
            <a:lvl5pPr>
              <a:defRPr sz="2400" b="1" i="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i="0" dirty="0">
                <a:solidFill>
                  <a:schemeClr val="bg1"/>
                </a:solidFill>
                <a:latin typeface="Arial" panose="020B0604020202020204" pitchFamily="34" charset="0"/>
                <a:cs typeface="Arial" panose="020B0604020202020204" pitchFamily="34" charset="0"/>
              </a:rPr>
              <a:t>Connected for Life.</a:t>
            </a:r>
            <a:endParaRPr lang="de-DE" sz="2400" b="1" i="0" dirty="0">
              <a:solidFill>
                <a:schemeClr val="bg1"/>
              </a:solidFill>
              <a:latin typeface="Arial" panose="020B0604020202020204" pitchFamily="34" charset="0"/>
              <a:cs typeface="Arial" panose="020B0604020202020204" pitchFamily="34" charset="0"/>
            </a:endParaRPr>
          </a:p>
          <a:p>
            <a:pPr lvl="0"/>
            <a:endParaRPr lang="en-US" dirty="0"/>
          </a:p>
        </p:txBody>
      </p:sp>
      <p:pic>
        <p:nvPicPr>
          <p:cNvPr id="4" name="Picture 3" descr="Graphical user interface, text&#10;&#10;Description automatically generated">
            <a:extLst>
              <a:ext uri="{FF2B5EF4-FFF2-40B4-BE49-F238E27FC236}">
                <a16:creationId xmlns:a16="http://schemas.microsoft.com/office/drawing/2014/main" id="{3E9CF76A-898B-BC2B-E539-99DE359EF052}"/>
              </a:ext>
            </a:extLst>
          </p:cNvPr>
          <p:cNvPicPr>
            <a:picLocks noChangeAspect="1"/>
          </p:cNvPicPr>
          <p:nvPr userDrawn="1"/>
        </p:nvPicPr>
        <p:blipFill>
          <a:blip r:embed="rId3"/>
          <a:stretch>
            <a:fillRect/>
          </a:stretch>
        </p:blipFill>
        <p:spPr>
          <a:xfrm>
            <a:off x="2663351" y="3418370"/>
            <a:ext cx="1985852" cy="941441"/>
          </a:xfrm>
          <a:prstGeom prst="rect">
            <a:avLst/>
          </a:prstGeom>
        </p:spPr>
      </p:pic>
    </p:spTree>
    <p:extLst>
      <p:ext uri="{BB962C8B-B14F-4D97-AF65-F5344CB8AC3E}">
        <p14:creationId xmlns:p14="http://schemas.microsoft.com/office/powerpoint/2010/main" val="3139819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BEFECC05-4057-5FF3-24FA-1006C3D04380}"/>
              </a:ext>
            </a:extLst>
          </p:cNvPr>
          <p:cNvSpPr>
            <a:spLocks noGrp="1"/>
          </p:cNvSpPr>
          <p:nvPr>
            <p:ph type="body" sz="quarter" idx="27" hasCustomPrompt="1"/>
          </p:nvPr>
        </p:nvSpPr>
        <p:spPr>
          <a:xfrm>
            <a:off x="580662" y="161681"/>
            <a:ext cx="7540625" cy="267859"/>
          </a:xfrm>
          <a:prstGeom prst="rect">
            <a:avLst/>
          </a:prstGeom>
        </p:spPr>
        <p:txBody>
          <a:bodyPr/>
          <a:lstStyle>
            <a:lvl1pPr marL="0" indent="0">
              <a:buNone/>
              <a:defRPr sz="1400" b="1" i="0" cap="all" baseline="0">
                <a:solidFill>
                  <a:schemeClr val="bg1"/>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
        <p:nvSpPr>
          <p:cNvPr id="2" name="Rectangle 1">
            <a:extLst>
              <a:ext uri="{FF2B5EF4-FFF2-40B4-BE49-F238E27FC236}">
                <a16:creationId xmlns:a16="http://schemas.microsoft.com/office/drawing/2014/main" id="{496195AF-5620-70D1-88CE-1D7EE0EDCB78}"/>
              </a:ext>
            </a:extLst>
          </p:cNvPr>
          <p:cNvSpPr>
            <a:spLocks noChangeAspect="1"/>
          </p:cNvSpPr>
          <p:nvPr userDrawn="1"/>
        </p:nvSpPr>
        <p:spPr>
          <a:xfrm>
            <a:off x="665889" y="584284"/>
            <a:ext cx="2266156" cy="2124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9">
            <a:extLst>
              <a:ext uri="{FF2B5EF4-FFF2-40B4-BE49-F238E27FC236}">
                <a16:creationId xmlns:a16="http://schemas.microsoft.com/office/drawing/2014/main" id="{70981B02-1A04-5171-61DF-48F4C49D6ECF}"/>
              </a:ext>
            </a:extLst>
          </p:cNvPr>
          <p:cNvSpPr>
            <a:spLocks noGrp="1"/>
          </p:cNvSpPr>
          <p:nvPr>
            <p:ph type="body" sz="quarter" idx="28" hasCustomPrompt="1"/>
          </p:nvPr>
        </p:nvSpPr>
        <p:spPr>
          <a:xfrm>
            <a:off x="866774" y="1303639"/>
            <a:ext cx="1868489" cy="1254627"/>
          </a:xfrm>
          <a:prstGeom prst="rect">
            <a:avLst/>
          </a:prstGeom>
        </p:spPr>
        <p:txBody>
          <a:bodyPr lIns="0" rIns="0"/>
          <a:lstStyle>
            <a:lvl1pPr marL="228600" indent="-228600">
              <a:buClr>
                <a:schemeClr val="accent2"/>
              </a:buClr>
              <a:buFont typeface="Wingdings" pitchFamily="2" charset="2"/>
              <a:buChar char="§"/>
              <a:defRPr sz="1400">
                <a:solidFill>
                  <a:schemeClr val="tx1"/>
                </a:solidFill>
                <a:latin typeface="Arial" panose="020B0604020202020204" pitchFamily="34" charset="0"/>
                <a:cs typeface="Arial" panose="020B0604020202020204" pitchFamily="34" charset="0"/>
              </a:defRPr>
            </a:lvl1pPr>
            <a:lvl2pPr>
              <a:buClr>
                <a:schemeClr val="accent2"/>
              </a:buClr>
              <a:defRPr sz="1400">
                <a:solidFill>
                  <a:schemeClr val="tx1"/>
                </a:solidFill>
                <a:latin typeface="Arial" panose="020B0604020202020204" pitchFamily="34" charset="0"/>
                <a:cs typeface="Arial" panose="020B0604020202020204" pitchFamily="34" charset="0"/>
              </a:defRPr>
            </a:lvl2pPr>
            <a:lvl3pPr>
              <a:buClr>
                <a:schemeClr val="accent2"/>
              </a:buClr>
              <a:defRPr sz="1400">
                <a:solidFill>
                  <a:schemeClr val="tx1"/>
                </a:solidFill>
                <a:latin typeface="Arial" panose="020B0604020202020204" pitchFamily="34" charset="0"/>
                <a:cs typeface="Arial" panose="020B0604020202020204" pitchFamily="34" charset="0"/>
              </a:defRPr>
            </a:lvl3pPr>
            <a:lvl4pPr>
              <a:buClr>
                <a:schemeClr val="accent2"/>
              </a:buClr>
              <a:defRPr sz="1400">
                <a:solidFill>
                  <a:schemeClr val="tx1"/>
                </a:solidFill>
                <a:latin typeface="Arial" panose="020B0604020202020204" pitchFamily="34" charset="0"/>
                <a:cs typeface="Arial" panose="020B0604020202020204" pitchFamily="34" charset="0"/>
              </a:defRPr>
            </a:lvl4pPr>
            <a:lvl5pPr>
              <a:buClr>
                <a:schemeClr val="accent2"/>
              </a:buClr>
              <a:defRPr sz="1400">
                <a:solidFill>
                  <a:schemeClr val="tx1"/>
                </a:solidFill>
                <a:latin typeface="Arial" panose="020B0604020202020204" pitchFamily="34" charset="0"/>
                <a:cs typeface="Arial" panose="020B0604020202020204" pitchFamily="34" charset="0"/>
              </a:defRPr>
            </a:lvl5pPr>
          </a:lstStyle>
          <a:p>
            <a:pPr lvl="0"/>
            <a:r>
              <a:rPr lang="en-US" dirty="0"/>
              <a:t>bullet</a:t>
            </a:r>
          </a:p>
        </p:txBody>
      </p:sp>
      <p:sp>
        <p:nvSpPr>
          <p:cNvPr id="11" name="Title 10">
            <a:extLst>
              <a:ext uri="{FF2B5EF4-FFF2-40B4-BE49-F238E27FC236}">
                <a16:creationId xmlns:a16="http://schemas.microsoft.com/office/drawing/2014/main" id="{E3341636-B24D-BE45-D81A-72EDA42309F5}"/>
              </a:ext>
            </a:extLst>
          </p:cNvPr>
          <p:cNvSpPr>
            <a:spLocks noGrp="1"/>
          </p:cNvSpPr>
          <p:nvPr>
            <p:ph type="title" hasCustomPrompt="1"/>
          </p:nvPr>
        </p:nvSpPr>
        <p:spPr>
          <a:xfrm>
            <a:off x="866774" y="903582"/>
            <a:ext cx="1835469" cy="352274"/>
          </a:xfrm>
          <a:prstGeom prst="rect">
            <a:avLst/>
          </a:prstGeom>
        </p:spPr>
        <p:txBody>
          <a:bodyPr lIns="0" rIns="0"/>
          <a:lstStyle>
            <a:lvl1pPr>
              <a:defRPr sz="1800" b="1"/>
            </a:lvl1pPr>
          </a:lstStyle>
          <a:p>
            <a:r>
              <a:rPr lang="en-US" dirty="0"/>
              <a:t>Header</a:t>
            </a:r>
          </a:p>
        </p:txBody>
      </p:sp>
      <p:cxnSp>
        <p:nvCxnSpPr>
          <p:cNvPr id="21" name="Straight Connector 20">
            <a:extLst>
              <a:ext uri="{FF2B5EF4-FFF2-40B4-BE49-F238E27FC236}">
                <a16:creationId xmlns:a16="http://schemas.microsoft.com/office/drawing/2014/main" id="{2EFE4901-EF57-B00B-7E82-65F5E3594637}"/>
              </a:ext>
            </a:extLst>
          </p:cNvPr>
          <p:cNvCxnSpPr/>
          <p:nvPr userDrawn="1"/>
        </p:nvCxnSpPr>
        <p:spPr>
          <a:xfrm>
            <a:off x="866774" y="825453"/>
            <a:ext cx="1031817"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52127950-1AC4-DB9C-289D-635F63CEC052}"/>
              </a:ext>
            </a:extLst>
          </p:cNvPr>
          <p:cNvSpPr>
            <a:spLocks noChangeAspect="1"/>
          </p:cNvSpPr>
          <p:nvPr userDrawn="1"/>
        </p:nvSpPr>
        <p:spPr>
          <a:xfrm>
            <a:off x="665889" y="2820408"/>
            <a:ext cx="2266156" cy="2124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9">
            <a:extLst>
              <a:ext uri="{FF2B5EF4-FFF2-40B4-BE49-F238E27FC236}">
                <a16:creationId xmlns:a16="http://schemas.microsoft.com/office/drawing/2014/main" id="{A72197C4-48B9-27BE-D164-1B6C7161E798}"/>
              </a:ext>
            </a:extLst>
          </p:cNvPr>
          <p:cNvSpPr>
            <a:spLocks noGrp="1"/>
          </p:cNvSpPr>
          <p:nvPr>
            <p:ph type="body" sz="quarter" idx="29" hasCustomPrompt="1"/>
          </p:nvPr>
        </p:nvSpPr>
        <p:spPr>
          <a:xfrm>
            <a:off x="866774" y="3539763"/>
            <a:ext cx="1868489" cy="1254627"/>
          </a:xfrm>
          <a:prstGeom prst="rect">
            <a:avLst/>
          </a:prstGeom>
        </p:spPr>
        <p:txBody>
          <a:bodyPr lIns="0" rIns="0"/>
          <a:lstStyle>
            <a:lvl1pPr marL="228600" indent="-228600">
              <a:buClr>
                <a:schemeClr val="accent2"/>
              </a:buClr>
              <a:buFont typeface="Wingdings" pitchFamily="2" charset="2"/>
              <a:buChar char="§"/>
              <a:defRPr sz="1400">
                <a:solidFill>
                  <a:schemeClr val="tx1"/>
                </a:solidFill>
                <a:latin typeface="Arial" panose="020B0604020202020204" pitchFamily="34" charset="0"/>
                <a:cs typeface="Arial" panose="020B0604020202020204" pitchFamily="34" charset="0"/>
              </a:defRPr>
            </a:lvl1pPr>
            <a:lvl2pPr>
              <a:buClr>
                <a:schemeClr val="accent2"/>
              </a:buClr>
              <a:defRPr sz="1400">
                <a:solidFill>
                  <a:schemeClr val="tx1"/>
                </a:solidFill>
                <a:latin typeface="Arial" panose="020B0604020202020204" pitchFamily="34" charset="0"/>
                <a:cs typeface="Arial" panose="020B0604020202020204" pitchFamily="34" charset="0"/>
              </a:defRPr>
            </a:lvl2pPr>
            <a:lvl3pPr>
              <a:buClr>
                <a:schemeClr val="accent2"/>
              </a:buClr>
              <a:defRPr sz="1400">
                <a:solidFill>
                  <a:schemeClr val="tx1"/>
                </a:solidFill>
                <a:latin typeface="Arial" panose="020B0604020202020204" pitchFamily="34" charset="0"/>
                <a:cs typeface="Arial" panose="020B0604020202020204" pitchFamily="34" charset="0"/>
              </a:defRPr>
            </a:lvl3pPr>
            <a:lvl4pPr>
              <a:buClr>
                <a:schemeClr val="accent2"/>
              </a:buClr>
              <a:defRPr sz="1400">
                <a:solidFill>
                  <a:schemeClr val="tx1"/>
                </a:solidFill>
                <a:latin typeface="Arial" panose="020B0604020202020204" pitchFamily="34" charset="0"/>
                <a:cs typeface="Arial" panose="020B0604020202020204" pitchFamily="34" charset="0"/>
              </a:defRPr>
            </a:lvl4pPr>
            <a:lvl5pPr>
              <a:buClr>
                <a:schemeClr val="accent2"/>
              </a:buClr>
              <a:defRPr sz="1400">
                <a:solidFill>
                  <a:schemeClr val="tx1"/>
                </a:solidFill>
                <a:latin typeface="Arial" panose="020B0604020202020204" pitchFamily="34" charset="0"/>
                <a:cs typeface="Arial" panose="020B0604020202020204" pitchFamily="34" charset="0"/>
              </a:defRPr>
            </a:lvl5pPr>
          </a:lstStyle>
          <a:p>
            <a:pPr lvl="0"/>
            <a:r>
              <a:rPr lang="en-US" dirty="0"/>
              <a:t>bullet</a:t>
            </a:r>
          </a:p>
        </p:txBody>
      </p:sp>
      <p:sp>
        <p:nvSpPr>
          <p:cNvPr id="24" name="Title 10">
            <a:extLst>
              <a:ext uri="{FF2B5EF4-FFF2-40B4-BE49-F238E27FC236}">
                <a16:creationId xmlns:a16="http://schemas.microsoft.com/office/drawing/2014/main" id="{229CFEA8-D02A-2B44-81BD-2376021D86EC}"/>
              </a:ext>
            </a:extLst>
          </p:cNvPr>
          <p:cNvSpPr txBox="1">
            <a:spLocks/>
          </p:cNvSpPr>
          <p:nvPr userDrawn="1"/>
        </p:nvSpPr>
        <p:spPr>
          <a:xfrm>
            <a:off x="866774" y="3139706"/>
            <a:ext cx="1835469" cy="352274"/>
          </a:xfrm>
          <a:prstGeom prst="rect">
            <a:avLst/>
          </a:prstGeom>
        </p:spPr>
        <p:txBody>
          <a:bodyPr lIns="0" rIns="0"/>
          <a:lstStyle>
            <a:lvl1pPr algn="l" defTabSz="914400" rtl="0" eaLnBrk="1" latinLnBrk="0" hangingPunct="1">
              <a:lnSpc>
                <a:spcPct val="90000"/>
              </a:lnSpc>
              <a:spcBef>
                <a:spcPct val="0"/>
              </a:spcBef>
              <a:buNone/>
              <a:defRPr sz="1800" b="1" kern="1200">
                <a:solidFill>
                  <a:schemeClr val="tx1"/>
                </a:solidFill>
                <a:latin typeface="+mj-lt"/>
                <a:ea typeface="+mj-ea"/>
                <a:cs typeface="+mj-cs"/>
              </a:defRPr>
            </a:lvl1pPr>
          </a:lstStyle>
          <a:p>
            <a:r>
              <a:rPr lang="en-US" dirty="0"/>
              <a:t>Header</a:t>
            </a:r>
          </a:p>
        </p:txBody>
      </p:sp>
      <p:cxnSp>
        <p:nvCxnSpPr>
          <p:cNvPr id="25" name="Straight Connector 24">
            <a:extLst>
              <a:ext uri="{FF2B5EF4-FFF2-40B4-BE49-F238E27FC236}">
                <a16:creationId xmlns:a16="http://schemas.microsoft.com/office/drawing/2014/main" id="{1A6F8687-EBC0-0956-F331-03AB3020120B}"/>
              </a:ext>
            </a:extLst>
          </p:cNvPr>
          <p:cNvCxnSpPr/>
          <p:nvPr userDrawn="1"/>
        </p:nvCxnSpPr>
        <p:spPr>
          <a:xfrm>
            <a:off x="866774" y="3061577"/>
            <a:ext cx="1031817"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076D21FC-9BCE-CDC8-7FEC-36C8A730A7D1}"/>
              </a:ext>
            </a:extLst>
          </p:cNvPr>
          <p:cNvSpPr>
            <a:spLocks noChangeAspect="1"/>
          </p:cNvSpPr>
          <p:nvPr userDrawn="1"/>
        </p:nvSpPr>
        <p:spPr>
          <a:xfrm>
            <a:off x="3035017" y="1712883"/>
            <a:ext cx="2266156" cy="2124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 Placeholder 9">
            <a:extLst>
              <a:ext uri="{FF2B5EF4-FFF2-40B4-BE49-F238E27FC236}">
                <a16:creationId xmlns:a16="http://schemas.microsoft.com/office/drawing/2014/main" id="{7E3A3E5B-A7F4-C888-DC59-E8E52784E00A}"/>
              </a:ext>
            </a:extLst>
          </p:cNvPr>
          <p:cNvSpPr>
            <a:spLocks noGrp="1"/>
          </p:cNvSpPr>
          <p:nvPr>
            <p:ph type="body" sz="quarter" idx="30" hasCustomPrompt="1"/>
          </p:nvPr>
        </p:nvSpPr>
        <p:spPr>
          <a:xfrm>
            <a:off x="3235902" y="2432238"/>
            <a:ext cx="1868489" cy="1254627"/>
          </a:xfrm>
          <a:prstGeom prst="rect">
            <a:avLst/>
          </a:prstGeom>
        </p:spPr>
        <p:txBody>
          <a:bodyPr lIns="0" rIns="0"/>
          <a:lstStyle>
            <a:lvl1pPr marL="228600" indent="-228600">
              <a:buClr>
                <a:schemeClr val="accent2"/>
              </a:buClr>
              <a:buFont typeface="Wingdings" pitchFamily="2" charset="2"/>
              <a:buChar char="§"/>
              <a:defRPr sz="1400">
                <a:solidFill>
                  <a:schemeClr val="tx1"/>
                </a:solidFill>
                <a:latin typeface="Arial" panose="020B0604020202020204" pitchFamily="34" charset="0"/>
                <a:cs typeface="Arial" panose="020B0604020202020204" pitchFamily="34" charset="0"/>
              </a:defRPr>
            </a:lvl1pPr>
            <a:lvl2pPr>
              <a:buClr>
                <a:schemeClr val="accent2"/>
              </a:buClr>
              <a:defRPr sz="1400">
                <a:solidFill>
                  <a:schemeClr val="tx1"/>
                </a:solidFill>
                <a:latin typeface="Arial" panose="020B0604020202020204" pitchFamily="34" charset="0"/>
                <a:cs typeface="Arial" panose="020B0604020202020204" pitchFamily="34" charset="0"/>
              </a:defRPr>
            </a:lvl2pPr>
            <a:lvl3pPr>
              <a:buClr>
                <a:schemeClr val="accent2"/>
              </a:buClr>
              <a:defRPr sz="1400">
                <a:solidFill>
                  <a:schemeClr val="tx1"/>
                </a:solidFill>
                <a:latin typeface="Arial" panose="020B0604020202020204" pitchFamily="34" charset="0"/>
                <a:cs typeface="Arial" panose="020B0604020202020204" pitchFamily="34" charset="0"/>
              </a:defRPr>
            </a:lvl3pPr>
            <a:lvl4pPr>
              <a:buClr>
                <a:schemeClr val="accent2"/>
              </a:buClr>
              <a:defRPr sz="1400">
                <a:solidFill>
                  <a:schemeClr val="tx1"/>
                </a:solidFill>
                <a:latin typeface="Arial" panose="020B0604020202020204" pitchFamily="34" charset="0"/>
                <a:cs typeface="Arial" panose="020B0604020202020204" pitchFamily="34" charset="0"/>
              </a:defRPr>
            </a:lvl4pPr>
            <a:lvl5pPr>
              <a:buClr>
                <a:schemeClr val="accent2"/>
              </a:buClr>
              <a:defRPr sz="1400">
                <a:solidFill>
                  <a:schemeClr val="tx1"/>
                </a:solidFill>
                <a:latin typeface="Arial" panose="020B0604020202020204" pitchFamily="34" charset="0"/>
                <a:cs typeface="Arial" panose="020B0604020202020204" pitchFamily="34" charset="0"/>
              </a:defRPr>
            </a:lvl5pPr>
          </a:lstStyle>
          <a:p>
            <a:pPr lvl="0"/>
            <a:r>
              <a:rPr lang="en-US" dirty="0"/>
              <a:t>bullet</a:t>
            </a:r>
          </a:p>
        </p:txBody>
      </p:sp>
      <p:sp>
        <p:nvSpPr>
          <p:cNvPr id="28" name="Title 10">
            <a:extLst>
              <a:ext uri="{FF2B5EF4-FFF2-40B4-BE49-F238E27FC236}">
                <a16:creationId xmlns:a16="http://schemas.microsoft.com/office/drawing/2014/main" id="{A191C4C2-0C8C-C95A-DF5B-1029B347B498}"/>
              </a:ext>
            </a:extLst>
          </p:cNvPr>
          <p:cNvSpPr txBox="1">
            <a:spLocks/>
          </p:cNvSpPr>
          <p:nvPr userDrawn="1"/>
        </p:nvSpPr>
        <p:spPr>
          <a:xfrm>
            <a:off x="3235902" y="2032181"/>
            <a:ext cx="1835469" cy="352274"/>
          </a:xfrm>
          <a:prstGeom prst="rect">
            <a:avLst/>
          </a:prstGeom>
        </p:spPr>
        <p:txBody>
          <a:bodyPr lIns="0" rIns="0"/>
          <a:lstStyle>
            <a:lvl1pPr algn="l" defTabSz="914400" rtl="0" eaLnBrk="1" latinLnBrk="0" hangingPunct="1">
              <a:lnSpc>
                <a:spcPct val="90000"/>
              </a:lnSpc>
              <a:spcBef>
                <a:spcPct val="0"/>
              </a:spcBef>
              <a:buNone/>
              <a:defRPr sz="1800" b="1" kern="1200">
                <a:solidFill>
                  <a:schemeClr val="tx1"/>
                </a:solidFill>
                <a:latin typeface="+mj-lt"/>
                <a:ea typeface="+mj-ea"/>
                <a:cs typeface="+mj-cs"/>
              </a:defRPr>
            </a:lvl1pPr>
          </a:lstStyle>
          <a:p>
            <a:r>
              <a:rPr lang="en-US" dirty="0"/>
              <a:t>Header</a:t>
            </a:r>
          </a:p>
        </p:txBody>
      </p:sp>
      <p:cxnSp>
        <p:nvCxnSpPr>
          <p:cNvPr id="29" name="Straight Connector 28">
            <a:extLst>
              <a:ext uri="{FF2B5EF4-FFF2-40B4-BE49-F238E27FC236}">
                <a16:creationId xmlns:a16="http://schemas.microsoft.com/office/drawing/2014/main" id="{A9CF8CC7-F658-5344-32CC-4DA8CF2E65C6}"/>
              </a:ext>
            </a:extLst>
          </p:cNvPr>
          <p:cNvCxnSpPr/>
          <p:nvPr userDrawn="1"/>
        </p:nvCxnSpPr>
        <p:spPr>
          <a:xfrm>
            <a:off x="3235902" y="1954052"/>
            <a:ext cx="1031817"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4015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EF4238"/>
        </a:solidFill>
        <a:effectLst/>
      </p:bgPr>
    </p:bg>
    <p:spTree>
      <p:nvGrpSpPr>
        <p:cNvPr id="1" name=""/>
        <p:cNvGrpSpPr/>
        <p:nvPr/>
      </p:nvGrpSpPr>
      <p:grpSpPr>
        <a:xfrm>
          <a:off x="0" y="0"/>
          <a:ext cx="0" cy="0"/>
          <a:chOff x="0" y="0"/>
          <a:chExt cx="0" cy="0"/>
        </a:xfrm>
      </p:grpSpPr>
      <p:sp>
        <p:nvSpPr>
          <p:cNvPr id="4" name="Title Placeholder 12">
            <a:extLst>
              <a:ext uri="{FF2B5EF4-FFF2-40B4-BE49-F238E27FC236}">
                <a16:creationId xmlns:a16="http://schemas.microsoft.com/office/drawing/2014/main" id="{4BE41760-BF68-45DC-ABD3-3A71D5941B16}"/>
              </a:ext>
            </a:extLst>
          </p:cNvPr>
          <p:cNvSpPr>
            <a:spLocks noGrp="1"/>
          </p:cNvSpPr>
          <p:nvPr>
            <p:ph type="title" hasCustomPrompt="1"/>
          </p:nvPr>
        </p:nvSpPr>
        <p:spPr>
          <a:xfrm>
            <a:off x="1209041" y="1908632"/>
            <a:ext cx="6725918" cy="886397"/>
          </a:xfrm>
          <a:prstGeom prst="rect">
            <a:avLst/>
          </a:prstGeom>
        </p:spPr>
        <p:txBody>
          <a:bodyPr vert="horz" wrap="square" lIns="0" tIns="0" rIns="0" bIns="0" rtlCol="0" anchor="t" anchorCtr="0">
            <a:spAutoFit/>
          </a:bodyPr>
          <a:lstStyle>
            <a:lvl1pPr>
              <a:defRPr sz="3200" b="1">
                <a:solidFill>
                  <a:schemeClr val="tx1"/>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endParaRPr lang="en-US" dirty="0"/>
          </a:p>
        </p:txBody>
      </p:sp>
      <p:sp>
        <p:nvSpPr>
          <p:cNvPr id="6" name="Rectangle 5">
            <a:extLst>
              <a:ext uri="{FF2B5EF4-FFF2-40B4-BE49-F238E27FC236}">
                <a16:creationId xmlns:a16="http://schemas.microsoft.com/office/drawing/2014/main" id="{4521D40D-B424-4170-9289-857DF1B3FA5A}"/>
              </a:ext>
            </a:extLst>
          </p:cNvPr>
          <p:cNvSpPr/>
          <p:nvPr userDrawn="1"/>
        </p:nvSpPr>
        <p:spPr>
          <a:xfrm>
            <a:off x="1209042" y="1718733"/>
            <a:ext cx="1246292" cy="57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100478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accent4"/>
        </a:solidFill>
        <a:effectLst/>
      </p:bgPr>
    </p:bg>
    <p:spTree>
      <p:nvGrpSpPr>
        <p:cNvPr id="1" name=""/>
        <p:cNvGrpSpPr/>
        <p:nvPr/>
      </p:nvGrpSpPr>
      <p:grpSpPr>
        <a:xfrm>
          <a:off x="0" y="0"/>
          <a:ext cx="0" cy="0"/>
          <a:chOff x="0" y="0"/>
          <a:chExt cx="0" cy="0"/>
        </a:xfrm>
      </p:grpSpPr>
      <p:sp>
        <p:nvSpPr>
          <p:cNvPr id="4" name="Title Placeholder 12">
            <a:extLst>
              <a:ext uri="{FF2B5EF4-FFF2-40B4-BE49-F238E27FC236}">
                <a16:creationId xmlns:a16="http://schemas.microsoft.com/office/drawing/2014/main" id="{4BE41760-BF68-45DC-ABD3-3A71D5941B16}"/>
              </a:ext>
            </a:extLst>
          </p:cNvPr>
          <p:cNvSpPr>
            <a:spLocks noGrp="1"/>
          </p:cNvSpPr>
          <p:nvPr>
            <p:ph type="title" hasCustomPrompt="1"/>
          </p:nvPr>
        </p:nvSpPr>
        <p:spPr>
          <a:xfrm>
            <a:off x="1209041" y="1908632"/>
            <a:ext cx="6725918" cy="886397"/>
          </a:xfrm>
          <a:prstGeom prst="rect">
            <a:avLst/>
          </a:prstGeom>
        </p:spPr>
        <p:txBody>
          <a:bodyPr vert="horz" wrap="square" lIns="0" tIns="0" rIns="0" bIns="0" rtlCol="0" anchor="t" anchorCtr="0">
            <a:spAutoFit/>
          </a:bodyPr>
          <a:lstStyle>
            <a:lvl1pPr>
              <a:defRPr sz="3200" b="1">
                <a:solidFill>
                  <a:schemeClr val="tx1"/>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endParaRPr lang="en-US" dirty="0"/>
          </a:p>
        </p:txBody>
      </p:sp>
      <p:sp>
        <p:nvSpPr>
          <p:cNvPr id="6" name="Rectangle 5">
            <a:extLst>
              <a:ext uri="{FF2B5EF4-FFF2-40B4-BE49-F238E27FC236}">
                <a16:creationId xmlns:a16="http://schemas.microsoft.com/office/drawing/2014/main" id="{4521D40D-B424-4170-9289-857DF1B3FA5A}"/>
              </a:ext>
            </a:extLst>
          </p:cNvPr>
          <p:cNvSpPr/>
          <p:nvPr userDrawn="1"/>
        </p:nvSpPr>
        <p:spPr>
          <a:xfrm>
            <a:off x="1209042" y="1718733"/>
            <a:ext cx="1246292" cy="57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86636475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1"/>
        </a:solidFill>
        <a:effectLst/>
      </p:bgPr>
    </p:bg>
    <p:spTree>
      <p:nvGrpSpPr>
        <p:cNvPr id="1" name=""/>
        <p:cNvGrpSpPr/>
        <p:nvPr/>
      </p:nvGrpSpPr>
      <p:grpSpPr>
        <a:xfrm>
          <a:off x="0" y="0"/>
          <a:ext cx="0" cy="0"/>
          <a:chOff x="0" y="0"/>
          <a:chExt cx="0" cy="0"/>
        </a:xfrm>
      </p:grpSpPr>
      <p:sp>
        <p:nvSpPr>
          <p:cNvPr id="4" name="Title Placeholder 12">
            <a:extLst>
              <a:ext uri="{FF2B5EF4-FFF2-40B4-BE49-F238E27FC236}">
                <a16:creationId xmlns:a16="http://schemas.microsoft.com/office/drawing/2014/main" id="{4BE41760-BF68-45DC-ABD3-3A71D5941B16}"/>
              </a:ext>
            </a:extLst>
          </p:cNvPr>
          <p:cNvSpPr>
            <a:spLocks noGrp="1"/>
          </p:cNvSpPr>
          <p:nvPr>
            <p:ph type="title" hasCustomPrompt="1"/>
          </p:nvPr>
        </p:nvSpPr>
        <p:spPr>
          <a:xfrm>
            <a:off x="1209041" y="1908632"/>
            <a:ext cx="6725918" cy="886397"/>
          </a:xfrm>
          <a:prstGeom prst="rect">
            <a:avLst/>
          </a:prstGeom>
        </p:spPr>
        <p:txBody>
          <a:bodyPr vert="horz" wrap="square" lIns="0" tIns="0" rIns="0" bIns="0" rtlCol="0" anchor="t" anchorCtr="0">
            <a:spAutoFit/>
          </a:bodyPr>
          <a:lstStyle>
            <a:lvl1pPr>
              <a:defRPr sz="3200" b="1">
                <a:solidFill>
                  <a:schemeClr val="bg1"/>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endParaRPr lang="en-US" dirty="0"/>
          </a:p>
        </p:txBody>
      </p:sp>
      <p:sp>
        <p:nvSpPr>
          <p:cNvPr id="6" name="Rectangle 5">
            <a:extLst>
              <a:ext uri="{FF2B5EF4-FFF2-40B4-BE49-F238E27FC236}">
                <a16:creationId xmlns:a16="http://schemas.microsoft.com/office/drawing/2014/main" id="{4521D40D-B424-4170-9289-857DF1B3FA5A}"/>
              </a:ext>
            </a:extLst>
          </p:cNvPr>
          <p:cNvSpPr/>
          <p:nvPr userDrawn="1"/>
        </p:nvSpPr>
        <p:spPr>
          <a:xfrm>
            <a:off x="1209042" y="1718733"/>
            <a:ext cx="1246292" cy="579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221629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tx1"/>
        </a:solidFill>
        <a:effectLst/>
      </p:bgPr>
    </p:bg>
    <p:spTree>
      <p:nvGrpSpPr>
        <p:cNvPr id="1" name=""/>
        <p:cNvGrpSpPr/>
        <p:nvPr/>
      </p:nvGrpSpPr>
      <p:grpSpPr>
        <a:xfrm>
          <a:off x="0" y="0"/>
          <a:ext cx="0" cy="0"/>
          <a:chOff x="0" y="0"/>
          <a:chExt cx="0" cy="0"/>
        </a:xfrm>
      </p:grpSpPr>
      <p:sp>
        <p:nvSpPr>
          <p:cNvPr id="4" name="Title Placeholder 12">
            <a:extLst>
              <a:ext uri="{FF2B5EF4-FFF2-40B4-BE49-F238E27FC236}">
                <a16:creationId xmlns:a16="http://schemas.microsoft.com/office/drawing/2014/main" id="{4BE41760-BF68-45DC-ABD3-3A71D5941B16}"/>
              </a:ext>
            </a:extLst>
          </p:cNvPr>
          <p:cNvSpPr>
            <a:spLocks noGrp="1"/>
          </p:cNvSpPr>
          <p:nvPr>
            <p:ph type="title" hasCustomPrompt="1"/>
          </p:nvPr>
        </p:nvSpPr>
        <p:spPr>
          <a:xfrm>
            <a:off x="1209041" y="1908632"/>
            <a:ext cx="6725918" cy="886397"/>
          </a:xfrm>
          <a:prstGeom prst="rect">
            <a:avLst/>
          </a:prstGeom>
        </p:spPr>
        <p:txBody>
          <a:bodyPr vert="horz" wrap="square" lIns="0" tIns="0" rIns="0" bIns="0" rtlCol="0" anchor="t" anchorCtr="0">
            <a:spAutoFit/>
          </a:bodyPr>
          <a:lstStyle>
            <a:lvl1pPr>
              <a:defRPr sz="3200" b="1">
                <a:solidFill>
                  <a:schemeClr val="bg1"/>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endParaRPr lang="en-US" dirty="0"/>
          </a:p>
        </p:txBody>
      </p:sp>
    </p:spTree>
    <p:extLst>
      <p:ext uri="{BB962C8B-B14F-4D97-AF65-F5344CB8AC3E}">
        <p14:creationId xmlns:p14="http://schemas.microsoft.com/office/powerpoint/2010/main" val="41598254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tx1"/>
        </a:solidFill>
        <a:effectLst/>
      </p:bgPr>
    </p:bg>
    <p:spTree>
      <p:nvGrpSpPr>
        <p:cNvPr id="1" name=""/>
        <p:cNvGrpSpPr/>
        <p:nvPr/>
      </p:nvGrpSpPr>
      <p:grpSpPr>
        <a:xfrm>
          <a:off x="0" y="0"/>
          <a:ext cx="0" cy="0"/>
          <a:chOff x="0" y="0"/>
          <a:chExt cx="0" cy="0"/>
        </a:xfrm>
      </p:grpSpPr>
      <p:sp>
        <p:nvSpPr>
          <p:cNvPr id="4" name="Title Placeholder 12">
            <a:extLst>
              <a:ext uri="{FF2B5EF4-FFF2-40B4-BE49-F238E27FC236}">
                <a16:creationId xmlns:a16="http://schemas.microsoft.com/office/drawing/2014/main" id="{4BE41760-BF68-45DC-ABD3-3A71D5941B16}"/>
              </a:ext>
            </a:extLst>
          </p:cNvPr>
          <p:cNvSpPr>
            <a:spLocks noGrp="1"/>
          </p:cNvSpPr>
          <p:nvPr>
            <p:ph type="title" hasCustomPrompt="1"/>
          </p:nvPr>
        </p:nvSpPr>
        <p:spPr>
          <a:xfrm>
            <a:off x="1209041" y="1908632"/>
            <a:ext cx="6725918" cy="886397"/>
          </a:xfrm>
          <a:prstGeom prst="rect">
            <a:avLst/>
          </a:prstGeom>
        </p:spPr>
        <p:txBody>
          <a:bodyPr vert="horz" wrap="square" lIns="0" tIns="0" rIns="0" bIns="0" rtlCol="0" anchor="t" anchorCtr="0">
            <a:spAutoFit/>
          </a:bodyPr>
          <a:lstStyle>
            <a:lvl1pPr>
              <a:defRPr sz="3200" b="1">
                <a:solidFill>
                  <a:schemeClr val="bg1"/>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endParaRPr lang="en-US" dirty="0"/>
          </a:p>
        </p:txBody>
      </p:sp>
      <p:sp>
        <p:nvSpPr>
          <p:cNvPr id="6" name="Rectangle 5">
            <a:extLst>
              <a:ext uri="{FF2B5EF4-FFF2-40B4-BE49-F238E27FC236}">
                <a16:creationId xmlns:a16="http://schemas.microsoft.com/office/drawing/2014/main" id="{4521D40D-B424-4170-9289-857DF1B3FA5A}"/>
              </a:ext>
            </a:extLst>
          </p:cNvPr>
          <p:cNvSpPr/>
          <p:nvPr userDrawn="1"/>
        </p:nvSpPr>
        <p:spPr>
          <a:xfrm>
            <a:off x="1209042" y="1718733"/>
            <a:ext cx="1246292" cy="57964"/>
          </a:xfrm>
          <a:prstGeom prst="rect">
            <a:avLst/>
          </a:prstGeom>
          <a:solidFill>
            <a:srgbClr val="008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6161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1"/>
        </a:solidFill>
        <a:effectLst/>
      </p:bgPr>
    </p:bg>
    <p:spTree>
      <p:nvGrpSpPr>
        <p:cNvPr id="1" name=""/>
        <p:cNvGrpSpPr/>
        <p:nvPr/>
      </p:nvGrpSpPr>
      <p:grpSpPr>
        <a:xfrm>
          <a:off x="0" y="0"/>
          <a:ext cx="0" cy="0"/>
          <a:chOff x="0" y="0"/>
          <a:chExt cx="0" cy="0"/>
        </a:xfrm>
      </p:grpSpPr>
      <p:sp>
        <p:nvSpPr>
          <p:cNvPr id="4" name="Title Placeholder 12">
            <a:extLst>
              <a:ext uri="{FF2B5EF4-FFF2-40B4-BE49-F238E27FC236}">
                <a16:creationId xmlns:a16="http://schemas.microsoft.com/office/drawing/2014/main" id="{4BE41760-BF68-45DC-ABD3-3A71D5941B16}"/>
              </a:ext>
            </a:extLst>
          </p:cNvPr>
          <p:cNvSpPr>
            <a:spLocks noGrp="1"/>
          </p:cNvSpPr>
          <p:nvPr>
            <p:ph type="title" hasCustomPrompt="1"/>
          </p:nvPr>
        </p:nvSpPr>
        <p:spPr>
          <a:xfrm>
            <a:off x="1209041" y="1908632"/>
            <a:ext cx="6725918" cy="886397"/>
          </a:xfrm>
          <a:prstGeom prst="rect">
            <a:avLst/>
          </a:prstGeom>
        </p:spPr>
        <p:txBody>
          <a:bodyPr vert="horz" wrap="square" lIns="0" tIns="0" rIns="0" bIns="0" rtlCol="0" anchor="t" anchorCtr="0">
            <a:spAutoFit/>
          </a:bodyPr>
          <a:lstStyle>
            <a:lvl1pPr>
              <a:defRPr sz="3200" b="1">
                <a:solidFill>
                  <a:schemeClr val="bg1"/>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endParaRPr lang="en-US" dirty="0"/>
          </a:p>
        </p:txBody>
      </p:sp>
      <p:sp>
        <p:nvSpPr>
          <p:cNvPr id="6" name="Rectangle 5">
            <a:extLst>
              <a:ext uri="{FF2B5EF4-FFF2-40B4-BE49-F238E27FC236}">
                <a16:creationId xmlns:a16="http://schemas.microsoft.com/office/drawing/2014/main" id="{4521D40D-B424-4170-9289-857DF1B3FA5A}"/>
              </a:ext>
            </a:extLst>
          </p:cNvPr>
          <p:cNvSpPr/>
          <p:nvPr userDrawn="1"/>
        </p:nvSpPr>
        <p:spPr>
          <a:xfrm>
            <a:off x="1209042" y="1718733"/>
            <a:ext cx="1246292" cy="57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07630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ustom Layout">
    <p:bg>
      <p:bgPr>
        <a:gradFill>
          <a:gsLst>
            <a:gs pos="12000">
              <a:schemeClr val="bg1"/>
            </a:gs>
            <a:gs pos="97861">
              <a:schemeClr val="bg1">
                <a:lumMod val="88000"/>
              </a:schemeClr>
            </a:gs>
            <a:gs pos="50000">
              <a:schemeClr val="bg1"/>
            </a:gs>
          </a:gsLst>
          <a:path path="shape">
            <a:fillToRect l="50000" t="50000" r="50000" b="50000"/>
          </a:path>
        </a:gradFill>
        <a:effectLst/>
      </p:bgPr>
    </p:bg>
    <p:spTree>
      <p:nvGrpSpPr>
        <p:cNvPr id="1" name=""/>
        <p:cNvGrpSpPr/>
        <p:nvPr/>
      </p:nvGrpSpPr>
      <p:grpSpPr>
        <a:xfrm>
          <a:off x="0" y="0"/>
          <a:ext cx="0" cy="0"/>
          <a:chOff x="0" y="0"/>
          <a:chExt cx="0" cy="0"/>
        </a:xfrm>
      </p:grpSpPr>
      <p:sp>
        <p:nvSpPr>
          <p:cNvPr id="5" name="Title Placeholder 12">
            <a:extLst>
              <a:ext uri="{FF2B5EF4-FFF2-40B4-BE49-F238E27FC236}">
                <a16:creationId xmlns:a16="http://schemas.microsoft.com/office/drawing/2014/main" id="{916F9D77-372C-114F-8757-9983FB992586}"/>
              </a:ext>
            </a:extLst>
          </p:cNvPr>
          <p:cNvSpPr>
            <a:spLocks noGrp="1"/>
          </p:cNvSpPr>
          <p:nvPr>
            <p:ph type="title" hasCustomPrompt="1"/>
          </p:nvPr>
        </p:nvSpPr>
        <p:spPr>
          <a:xfrm>
            <a:off x="1209041" y="1908632"/>
            <a:ext cx="6725918" cy="886397"/>
          </a:xfrm>
          <a:prstGeom prst="rect">
            <a:avLst/>
          </a:prstGeom>
        </p:spPr>
        <p:txBody>
          <a:bodyPr vert="horz" wrap="square" lIns="0" tIns="0" rIns="0" bIns="0" rtlCol="0" anchor="t" anchorCtr="0">
            <a:spAutoFit/>
          </a:bodyPr>
          <a:lstStyle>
            <a:lvl1pPr>
              <a:defRPr sz="3200" b="1">
                <a:solidFill>
                  <a:schemeClr val="tx1"/>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endParaRPr lang="en-US" dirty="0"/>
          </a:p>
        </p:txBody>
      </p:sp>
      <p:sp>
        <p:nvSpPr>
          <p:cNvPr id="7" name="Rectangle 6">
            <a:extLst>
              <a:ext uri="{FF2B5EF4-FFF2-40B4-BE49-F238E27FC236}">
                <a16:creationId xmlns:a16="http://schemas.microsoft.com/office/drawing/2014/main" id="{872325A2-9CE2-3547-B3D0-EDFE59959C27}"/>
              </a:ext>
            </a:extLst>
          </p:cNvPr>
          <p:cNvSpPr/>
          <p:nvPr userDrawn="1"/>
        </p:nvSpPr>
        <p:spPr>
          <a:xfrm>
            <a:off x="1209042" y="1718733"/>
            <a:ext cx="1246292" cy="579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483950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itle Placeholder 12">
            <a:extLst>
              <a:ext uri="{FF2B5EF4-FFF2-40B4-BE49-F238E27FC236}">
                <a16:creationId xmlns:a16="http://schemas.microsoft.com/office/drawing/2014/main" id="{7D18D32F-8BAF-493C-8E53-B2D7FCDC9F19}"/>
              </a:ext>
            </a:extLst>
          </p:cNvPr>
          <p:cNvSpPr txBox="1">
            <a:spLocks/>
          </p:cNvSpPr>
          <p:nvPr userDrawn="1"/>
        </p:nvSpPr>
        <p:spPr>
          <a:xfrm>
            <a:off x="1184823" y="2633052"/>
            <a:ext cx="3014643" cy="3323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Connected for Life.</a:t>
            </a:r>
          </a:p>
        </p:txBody>
      </p:sp>
      <p:sp>
        <p:nvSpPr>
          <p:cNvPr id="8" name="Rectangle 7">
            <a:extLst>
              <a:ext uri="{FF2B5EF4-FFF2-40B4-BE49-F238E27FC236}">
                <a16:creationId xmlns:a16="http://schemas.microsoft.com/office/drawing/2014/main" id="{168A3934-A564-4F4F-9F29-DA460E637CDA}"/>
              </a:ext>
            </a:extLst>
          </p:cNvPr>
          <p:cNvSpPr/>
          <p:nvPr userDrawn="1"/>
        </p:nvSpPr>
        <p:spPr>
          <a:xfrm>
            <a:off x="5122018" y="2379284"/>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827AD15C-7C3C-5D40-8484-D041A099C2C6}"/>
              </a:ext>
            </a:extLst>
          </p:cNvPr>
          <p:cNvSpPr>
            <a:spLocks noGrp="1"/>
          </p:cNvSpPr>
          <p:nvPr>
            <p:ph type="body" sz="quarter" idx="10" hasCustomPrompt="1"/>
          </p:nvPr>
        </p:nvSpPr>
        <p:spPr>
          <a:xfrm>
            <a:off x="5018889" y="2571750"/>
            <a:ext cx="3795101" cy="123526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Amet</a:t>
            </a: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Consectetur</a:t>
            </a:r>
            <a:b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b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Adipisicing</a:t>
            </a: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5" name="Text Placeholder 2">
            <a:extLst>
              <a:ext uri="{FF2B5EF4-FFF2-40B4-BE49-F238E27FC236}">
                <a16:creationId xmlns:a16="http://schemas.microsoft.com/office/drawing/2014/main" id="{535DD1A5-7FE5-7F4A-9310-C84CB6F4BEBB}"/>
              </a:ext>
            </a:extLst>
          </p:cNvPr>
          <p:cNvSpPr>
            <a:spLocks noGrp="1"/>
          </p:cNvSpPr>
          <p:nvPr>
            <p:ph type="body" sz="quarter" idx="22" hasCustomPrompt="1"/>
          </p:nvPr>
        </p:nvSpPr>
        <p:spPr>
          <a:xfrm>
            <a:off x="5122017" y="4025633"/>
            <a:ext cx="3162447" cy="145424"/>
          </a:xfrm>
          <a:prstGeom prst="rect">
            <a:avLst/>
          </a:prstGeom>
        </p:spPr>
        <p:txBody>
          <a:bodyPr wrap="square" lIns="0" tIns="0" rIns="0" bIns="0">
            <a:spAutoFit/>
          </a:bodyPr>
          <a:lstStyle>
            <a:lvl1pPr marL="0" indent="0">
              <a:spcBef>
                <a:spcPts val="100"/>
              </a:spcBef>
              <a:buNone/>
              <a:defRPr sz="1050">
                <a:solidFill>
                  <a:schemeClr val="tx1">
                    <a:lumMod val="50000"/>
                    <a:lumOff val="50000"/>
                  </a:schemeClr>
                </a:solidFill>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a:t>Lorem Ipsum Dolor</a:t>
            </a:r>
          </a:p>
        </p:txBody>
      </p:sp>
    </p:spTree>
    <p:extLst>
      <p:ext uri="{BB962C8B-B14F-4D97-AF65-F5344CB8AC3E}">
        <p14:creationId xmlns:p14="http://schemas.microsoft.com/office/powerpoint/2010/main" val="37787442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Title Placeholder 12">
            <a:extLst>
              <a:ext uri="{FF2B5EF4-FFF2-40B4-BE49-F238E27FC236}">
                <a16:creationId xmlns:a16="http://schemas.microsoft.com/office/drawing/2014/main" id="{7D18D32F-8BAF-493C-8E53-B2D7FCDC9F19}"/>
              </a:ext>
            </a:extLst>
          </p:cNvPr>
          <p:cNvSpPr txBox="1">
            <a:spLocks/>
          </p:cNvSpPr>
          <p:nvPr userDrawn="1"/>
        </p:nvSpPr>
        <p:spPr>
          <a:xfrm>
            <a:off x="1184823" y="2633052"/>
            <a:ext cx="3014643" cy="3323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Connected for Life.</a:t>
            </a:r>
          </a:p>
        </p:txBody>
      </p:sp>
      <p:sp>
        <p:nvSpPr>
          <p:cNvPr id="8" name="Rectangle 7">
            <a:extLst>
              <a:ext uri="{FF2B5EF4-FFF2-40B4-BE49-F238E27FC236}">
                <a16:creationId xmlns:a16="http://schemas.microsoft.com/office/drawing/2014/main" id="{168A3934-A564-4F4F-9F29-DA460E637CDA}"/>
              </a:ext>
            </a:extLst>
          </p:cNvPr>
          <p:cNvSpPr/>
          <p:nvPr userDrawn="1"/>
        </p:nvSpPr>
        <p:spPr>
          <a:xfrm>
            <a:off x="5122018" y="2379284"/>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827AD15C-7C3C-5D40-8484-D041A099C2C6}"/>
              </a:ext>
            </a:extLst>
          </p:cNvPr>
          <p:cNvSpPr>
            <a:spLocks noGrp="1"/>
          </p:cNvSpPr>
          <p:nvPr>
            <p:ph type="body" sz="quarter" idx="10" hasCustomPrompt="1"/>
          </p:nvPr>
        </p:nvSpPr>
        <p:spPr>
          <a:xfrm>
            <a:off x="5018889" y="2571750"/>
            <a:ext cx="3795101" cy="123526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Amet</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Consectetur</a:t>
            </a:r>
            <a:b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b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Adipisicing</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5" name="Text Placeholder 2">
            <a:extLst>
              <a:ext uri="{FF2B5EF4-FFF2-40B4-BE49-F238E27FC236}">
                <a16:creationId xmlns:a16="http://schemas.microsoft.com/office/drawing/2014/main" id="{535DD1A5-7FE5-7F4A-9310-C84CB6F4BEBB}"/>
              </a:ext>
            </a:extLst>
          </p:cNvPr>
          <p:cNvSpPr>
            <a:spLocks noGrp="1"/>
          </p:cNvSpPr>
          <p:nvPr>
            <p:ph type="body" sz="quarter" idx="22" hasCustomPrompt="1"/>
          </p:nvPr>
        </p:nvSpPr>
        <p:spPr>
          <a:xfrm>
            <a:off x="5122017" y="4025633"/>
            <a:ext cx="3162447" cy="145424"/>
          </a:xfrm>
          <a:prstGeom prst="rect">
            <a:avLst/>
          </a:prstGeom>
        </p:spPr>
        <p:txBody>
          <a:bodyPr wrap="square" lIns="0" tIns="0" rIns="0" bIns="0">
            <a:spAutoFit/>
          </a:bodyPr>
          <a:lstStyle>
            <a:lvl1pPr marL="0" indent="0">
              <a:spcBef>
                <a:spcPts val="100"/>
              </a:spcBef>
              <a:buNone/>
              <a:defRPr sz="1050">
                <a:solidFill>
                  <a:schemeClr val="tx1">
                    <a:lumMod val="50000"/>
                    <a:lumOff val="50000"/>
                  </a:schemeClr>
                </a:solidFill>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Tree>
    <p:extLst>
      <p:ext uri="{BB962C8B-B14F-4D97-AF65-F5344CB8AC3E}">
        <p14:creationId xmlns:p14="http://schemas.microsoft.com/office/powerpoint/2010/main" val="749656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70E917-BFA8-B846-9227-D9715F904658}"/>
              </a:ext>
            </a:extLst>
          </p:cNvPr>
          <p:cNvSpPr/>
          <p:nvPr userDrawn="1"/>
        </p:nvSpPr>
        <p:spPr>
          <a:xfrm>
            <a:off x="2788755" y="440587"/>
            <a:ext cx="694806" cy="51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2">
            <a:extLst>
              <a:ext uri="{FF2B5EF4-FFF2-40B4-BE49-F238E27FC236}">
                <a16:creationId xmlns:a16="http://schemas.microsoft.com/office/drawing/2014/main" id="{4365B3D0-BE2B-0640-9844-D6296989A04A}"/>
              </a:ext>
            </a:extLst>
          </p:cNvPr>
          <p:cNvSpPr>
            <a:spLocks noGrp="1"/>
          </p:cNvSpPr>
          <p:nvPr>
            <p:ph type="body" sz="quarter" idx="10" hasCustomPrompt="1"/>
          </p:nvPr>
        </p:nvSpPr>
        <p:spPr>
          <a:xfrm>
            <a:off x="2697315" y="2195542"/>
            <a:ext cx="1874685" cy="36933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November 29, 2019</a:t>
            </a:r>
            <a:br>
              <a:rPr lang="en-US" dirty="0"/>
            </a:br>
            <a:r>
              <a:rPr lang="en-US" dirty="0"/>
              <a:t>Presenter Name</a:t>
            </a:r>
          </a:p>
        </p:txBody>
      </p:sp>
      <p:sp>
        <p:nvSpPr>
          <p:cNvPr id="6" name="Title 3">
            <a:extLst>
              <a:ext uri="{FF2B5EF4-FFF2-40B4-BE49-F238E27FC236}">
                <a16:creationId xmlns:a16="http://schemas.microsoft.com/office/drawing/2014/main" id="{DBB0CFAC-D788-3E49-9A9A-259E0BEDA643}"/>
              </a:ext>
            </a:extLst>
          </p:cNvPr>
          <p:cNvSpPr>
            <a:spLocks noGrp="1"/>
          </p:cNvSpPr>
          <p:nvPr>
            <p:ph type="title" hasCustomPrompt="1"/>
          </p:nvPr>
        </p:nvSpPr>
        <p:spPr>
          <a:xfrm>
            <a:off x="2697315" y="1055796"/>
            <a:ext cx="1774101" cy="1015663"/>
          </a:xfrm>
          <a:prstGeom prst="rect">
            <a:avLst/>
          </a:prstGeo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de-DE" sz="2000" b="1" dirty="0">
                <a:solidFill>
                  <a:schemeClr val="bg1"/>
                </a:solidFill>
                <a:latin typeface="Arial" panose="020B0604020202020204" pitchFamily="34" charset="0"/>
                <a:cs typeface="Arial" panose="020B0604020202020204" pitchFamily="34" charset="0"/>
              </a:defRPr>
            </a:lvl1pPr>
          </a:lstStyle>
          <a:p>
            <a:r>
              <a:rPr lang="en-US" dirty="0"/>
              <a:t>Presentation Title Goes Here</a:t>
            </a:r>
          </a:p>
        </p:txBody>
      </p:sp>
      <p:sp>
        <p:nvSpPr>
          <p:cNvPr id="7" name="Text Placeholder 4">
            <a:extLst>
              <a:ext uri="{FF2B5EF4-FFF2-40B4-BE49-F238E27FC236}">
                <a16:creationId xmlns:a16="http://schemas.microsoft.com/office/drawing/2014/main" id="{A8F146D4-AB65-4C49-BFAD-0AB1E474B050}"/>
              </a:ext>
            </a:extLst>
          </p:cNvPr>
          <p:cNvSpPr>
            <a:spLocks noGrp="1"/>
          </p:cNvSpPr>
          <p:nvPr>
            <p:ph type="body" sz="quarter" idx="11" hasCustomPrompt="1"/>
          </p:nvPr>
        </p:nvSpPr>
        <p:spPr>
          <a:xfrm>
            <a:off x="2697315" y="562379"/>
            <a:ext cx="2989177" cy="36933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i="0">
                <a:solidFill>
                  <a:schemeClr val="bg1"/>
                </a:solidFill>
                <a:latin typeface="Arial" panose="020B0604020202020204" pitchFamily="34" charset="0"/>
                <a:cs typeface="Arial" panose="020B0604020202020204" pitchFamily="34" charset="0"/>
              </a:defRPr>
            </a:lvl1pPr>
            <a:lvl2pPr>
              <a:defRPr sz="2400" b="1" i="0">
                <a:solidFill>
                  <a:schemeClr val="bg1"/>
                </a:solidFill>
                <a:latin typeface="Arial" panose="020B0604020202020204" pitchFamily="34" charset="0"/>
                <a:cs typeface="Arial" panose="020B0604020202020204" pitchFamily="34" charset="0"/>
              </a:defRPr>
            </a:lvl2pPr>
            <a:lvl3pPr>
              <a:defRPr sz="2400" b="1" i="0">
                <a:solidFill>
                  <a:schemeClr val="bg1"/>
                </a:solidFill>
                <a:latin typeface="Arial" panose="020B0604020202020204" pitchFamily="34" charset="0"/>
                <a:cs typeface="Arial" panose="020B0604020202020204" pitchFamily="34" charset="0"/>
              </a:defRPr>
            </a:lvl3pPr>
            <a:lvl4pPr>
              <a:defRPr sz="2400" b="1" i="0">
                <a:solidFill>
                  <a:schemeClr val="bg1"/>
                </a:solidFill>
                <a:latin typeface="Arial" panose="020B0604020202020204" pitchFamily="34" charset="0"/>
                <a:cs typeface="Arial" panose="020B0604020202020204" pitchFamily="34" charset="0"/>
              </a:defRPr>
            </a:lvl4pPr>
            <a:lvl5pPr>
              <a:defRPr sz="2400" b="1" i="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i="0" dirty="0">
                <a:solidFill>
                  <a:schemeClr val="bg1"/>
                </a:solidFill>
                <a:latin typeface="Arial" panose="020B0604020202020204" pitchFamily="34" charset="0"/>
                <a:cs typeface="Arial" panose="020B0604020202020204" pitchFamily="34" charset="0"/>
              </a:rPr>
              <a:t>Connected for Life.</a:t>
            </a:r>
            <a:endParaRPr lang="de-DE" sz="2400" b="1" i="0" dirty="0">
              <a:solidFill>
                <a:schemeClr val="bg1"/>
              </a:solidFill>
              <a:latin typeface="Arial" panose="020B0604020202020204" pitchFamily="34" charset="0"/>
              <a:cs typeface="Arial" panose="020B0604020202020204" pitchFamily="34" charset="0"/>
            </a:endParaRPr>
          </a:p>
          <a:p>
            <a:pPr lvl="0"/>
            <a:endParaRPr lang="en-US" dirty="0"/>
          </a:p>
        </p:txBody>
      </p:sp>
      <p:pic>
        <p:nvPicPr>
          <p:cNvPr id="8" name="Picture 7" descr="Graphical user interface, text&#10;&#10;Description automatically generated">
            <a:extLst>
              <a:ext uri="{FF2B5EF4-FFF2-40B4-BE49-F238E27FC236}">
                <a16:creationId xmlns:a16="http://schemas.microsoft.com/office/drawing/2014/main" id="{99C6E2AE-DE36-2CC0-ED0F-233472584207}"/>
              </a:ext>
            </a:extLst>
          </p:cNvPr>
          <p:cNvPicPr>
            <a:picLocks noChangeAspect="1"/>
          </p:cNvPicPr>
          <p:nvPr userDrawn="1"/>
        </p:nvPicPr>
        <p:blipFill>
          <a:blip r:embed="rId3"/>
          <a:stretch>
            <a:fillRect/>
          </a:stretch>
        </p:blipFill>
        <p:spPr>
          <a:xfrm>
            <a:off x="7038879" y="4043550"/>
            <a:ext cx="1985852" cy="941441"/>
          </a:xfrm>
          <a:prstGeom prst="rect">
            <a:avLst/>
          </a:prstGeom>
        </p:spPr>
      </p:pic>
    </p:spTree>
    <p:extLst>
      <p:ext uri="{BB962C8B-B14F-4D97-AF65-F5344CB8AC3E}">
        <p14:creationId xmlns:p14="http://schemas.microsoft.com/office/powerpoint/2010/main" val="5405468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F8CC25-9C9A-8142-9489-9C9BE864FF2B}"/>
              </a:ext>
            </a:extLst>
          </p:cNvPr>
          <p:cNvSpPr/>
          <p:nvPr userDrawn="1"/>
        </p:nvSpPr>
        <p:spPr>
          <a:xfrm>
            <a:off x="1165480" y="1253927"/>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9" name="Text Placeholder 2">
            <a:extLst>
              <a:ext uri="{FF2B5EF4-FFF2-40B4-BE49-F238E27FC236}">
                <a16:creationId xmlns:a16="http://schemas.microsoft.com/office/drawing/2014/main" id="{19344640-9678-B74D-915F-DD938059D33B}"/>
              </a:ext>
            </a:extLst>
          </p:cNvPr>
          <p:cNvSpPr>
            <a:spLocks noGrp="1"/>
          </p:cNvSpPr>
          <p:nvPr>
            <p:ph type="body" sz="quarter" idx="22" hasCustomPrompt="1"/>
          </p:nvPr>
        </p:nvSpPr>
        <p:spPr>
          <a:xfrm>
            <a:off x="1165479" y="2822991"/>
            <a:ext cx="3162447" cy="193899"/>
          </a:xfrm>
          <a:prstGeom prst="rect">
            <a:avLst/>
          </a:prstGeom>
        </p:spPr>
        <p:txBody>
          <a:bodyPr wrap="square" lIns="0" tIns="0" rIns="0" bIns="0">
            <a:spAutoFit/>
          </a:bodyPr>
          <a:lstStyle>
            <a:lvl1pPr marL="0" indent="0">
              <a:spcBef>
                <a:spcPts val="100"/>
              </a:spcBef>
              <a:buNone/>
              <a:defRPr sz="1400">
                <a:solidFill>
                  <a:schemeClr val="bg1"/>
                </a:solidFill>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
        <p:nvSpPr>
          <p:cNvPr id="10" name="Title 3">
            <a:extLst>
              <a:ext uri="{FF2B5EF4-FFF2-40B4-BE49-F238E27FC236}">
                <a16:creationId xmlns:a16="http://schemas.microsoft.com/office/drawing/2014/main" id="{EA4E2D05-EB6F-2C40-AC88-3F64FA54E30F}"/>
              </a:ext>
            </a:extLst>
          </p:cNvPr>
          <p:cNvSpPr>
            <a:spLocks noGrp="1"/>
          </p:cNvSpPr>
          <p:nvPr>
            <p:ph type="title" hasCustomPrompt="1"/>
          </p:nvPr>
        </p:nvSpPr>
        <p:spPr>
          <a:xfrm>
            <a:off x="1077264" y="1372481"/>
            <a:ext cx="3338876" cy="1335550"/>
          </a:xfrm>
          <a:prstGeom prst="rect">
            <a:avLst/>
          </a:prstGeom>
        </p:spPr>
        <p:txBody>
          <a:bodyPr/>
          <a:lstStyle>
            <a:lvl1pPr marL="0" marR="0" indent="0" algn="l" defTabSz="914400" rtl="0" eaLnBrk="1" fontAlgn="auto" latinLnBrk="0" hangingPunct="1">
              <a:lnSpc>
                <a:spcPct val="100000"/>
              </a:lnSpc>
              <a:spcBef>
                <a:spcPct val="0"/>
              </a:spcBef>
              <a:spcAft>
                <a:spcPts val="0"/>
              </a:spcAft>
              <a:buClrTx/>
              <a:buSzTx/>
              <a:buFontTx/>
              <a:buNone/>
              <a:tabLst/>
              <a:defRPr lang="de-DE" sz="2800" b="1" i="0" dirty="0">
                <a:solidFill>
                  <a:schemeClr val="bg1"/>
                </a:solidFill>
                <a:latin typeface="Arial" panose="020B0604020202020204" pitchFamily="34" charset="0"/>
                <a:cs typeface="Arial" panose="020B0604020202020204" pitchFamily="34" charset="0"/>
              </a:defRPr>
            </a:lvl1pPr>
          </a:lstStyle>
          <a:p>
            <a:r>
              <a:rPr lang="en-US" dirty="0"/>
              <a:t>Presentation Title Goes Here in This Defined Space</a:t>
            </a:r>
          </a:p>
        </p:txBody>
      </p:sp>
      <p:sp>
        <p:nvSpPr>
          <p:cNvPr id="11" name="Text Placeholder 2">
            <a:extLst>
              <a:ext uri="{FF2B5EF4-FFF2-40B4-BE49-F238E27FC236}">
                <a16:creationId xmlns:a16="http://schemas.microsoft.com/office/drawing/2014/main" id="{070CA9DC-FE01-C647-B833-CEF14D807E1D}"/>
              </a:ext>
            </a:extLst>
          </p:cNvPr>
          <p:cNvSpPr>
            <a:spLocks noGrp="1"/>
          </p:cNvSpPr>
          <p:nvPr>
            <p:ph type="body" sz="quarter" idx="23" hasCustomPrompt="1"/>
          </p:nvPr>
        </p:nvSpPr>
        <p:spPr>
          <a:xfrm>
            <a:off x="5122017" y="813681"/>
            <a:ext cx="3162447" cy="193899"/>
          </a:xfrm>
          <a:prstGeom prst="rect">
            <a:avLst/>
          </a:prstGeom>
        </p:spPr>
        <p:txBody>
          <a:bodyPr wrap="square" lIns="0" tIns="0" rIns="0" bIns="0">
            <a:spAutoFit/>
          </a:bodyPr>
          <a:lstStyle>
            <a:lvl1pPr marL="0" indent="0">
              <a:spcBef>
                <a:spcPts val="100"/>
              </a:spcBef>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
        <p:nvSpPr>
          <p:cNvPr id="2" name="Text Placeholder 7">
            <a:extLst>
              <a:ext uri="{FF2B5EF4-FFF2-40B4-BE49-F238E27FC236}">
                <a16:creationId xmlns:a16="http://schemas.microsoft.com/office/drawing/2014/main" id="{71CC41F3-38F5-E02C-5144-4E7B51779BCB}"/>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35171561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F56AF0-3D27-F347-B8CB-076514D7C094}"/>
              </a:ext>
            </a:extLst>
          </p:cNvPr>
          <p:cNvSpPr/>
          <p:nvPr userDrawn="1"/>
        </p:nvSpPr>
        <p:spPr>
          <a:xfrm>
            <a:off x="5122018" y="787935"/>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A41F8488-B743-DC4C-B1E8-7959257CF2B5}"/>
              </a:ext>
            </a:extLst>
          </p:cNvPr>
          <p:cNvSpPr>
            <a:spLocks noGrp="1"/>
          </p:cNvSpPr>
          <p:nvPr>
            <p:ph type="body" sz="quarter" idx="10" hasCustomPrompt="1"/>
          </p:nvPr>
        </p:nvSpPr>
        <p:spPr>
          <a:xfrm>
            <a:off x="5018889" y="980401"/>
            <a:ext cx="3795101" cy="123526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Amet</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Consectetur</a:t>
            </a:r>
            <a:b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b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Adipisicing</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4" name="Text Placeholder 2">
            <a:extLst>
              <a:ext uri="{FF2B5EF4-FFF2-40B4-BE49-F238E27FC236}">
                <a16:creationId xmlns:a16="http://schemas.microsoft.com/office/drawing/2014/main" id="{6079897A-E403-8A45-9535-C4DE2C059689}"/>
              </a:ext>
            </a:extLst>
          </p:cNvPr>
          <p:cNvSpPr>
            <a:spLocks noGrp="1"/>
          </p:cNvSpPr>
          <p:nvPr>
            <p:ph type="body" sz="quarter" idx="22" hasCustomPrompt="1"/>
          </p:nvPr>
        </p:nvSpPr>
        <p:spPr>
          <a:xfrm>
            <a:off x="5122017" y="2339415"/>
            <a:ext cx="3162447" cy="215444"/>
          </a:xfrm>
          <a:prstGeom prst="rect">
            <a:avLst/>
          </a:prstGeom>
        </p:spPr>
        <p:txBody>
          <a:bodyPr wrap="square" lIns="0" tIns="0" rIns="0" bIns="0">
            <a:spAutoFit/>
          </a:bodyPr>
          <a:lstStyle>
            <a:lvl1pPr marL="0" indent="0">
              <a:lnSpc>
                <a:spcPct val="100000"/>
              </a:lnSpc>
              <a:spcBef>
                <a:spcPts val="100"/>
              </a:spcBef>
              <a:spcAft>
                <a:spcPts val="600"/>
              </a:spcAft>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
        <p:nvSpPr>
          <p:cNvPr id="5" name="Text Placeholder 7">
            <a:extLst>
              <a:ext uri="{FF2B5EF4-FFF2-40B4-BE49-F238E27FC236}">
                <a16:creationId xmlns:a16="http://schemas.microsoft.com/office/drawing/2014/main" id="{861ED8A8-B1C4-EA2B-F705-80B9BDB97FBB}"/>
              </a:ext>
            </a:extLst>
          </p:cNvPr>
          <p:cNvSpPr>
            <a:spLocks noGrp="1"/>
          </p:cNvSpPr>
          <p:nvPr>
            <p:ph type="body" sz="quarter" idx="25"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17914534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3F8B4A34-9E4F-4CC7-BAE6-21BC8B326DA4}"/>
              </a:ext>
            </a:extLst>
          </p:cNvPr>
          <p:cNvSpPr>
            <a:spLocks noGrp="1"/>
          </p:cNvSpPr>
          <p:nvPr>
            <p:ph type="body" sz="quarter" idx="10" hasCustomPrompt="1"/>
          </p:nvPr>
        </p:nvSpPr>
        <p:spPr>
          <a:xfrm>
            <a:off x="1206835" y="2182609"/>
            <a:ext cx="3119301" cy="125256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chemeClr val="bg1"/>
                </a:solidFill>
              </a:rPr>
              <a:t>Lorem Ipsum Dolor Sit </a:t>
            </a:r>
            <a:r>
              <a:rPr lang="en-US" dirty="0" err="1">
                <a:solidFill>
                  <a:schemeClr val="bg1"/>
                </a:solidFill>
              </a:rPr>
              <a:t>Amet</a:t>
            </a:r>
            <a:r>
              <a:rPr lang="en-US" dirty="0">
                <a:solidFill>
                  <a:schemeClr val="bg1"/>
                </a:solidFill>
              </a:rPr>
              <a:t> </a:t>
            </a:r>
            <a:r>
              <a:rPr lang="en-US" dirty="0" err="1">
                <a:solidFill>
                  <a:schemeClr val="bg1"/>
                </a:solidFill>
              </a:rPr>
              <a:t>Consectetur</a:t>
            </a:r>
            <a:r>
              <a:rPr lang="en-US" dirty="0">
                <a:solidFill>
                  <a:schemeClr val="bg1"/>
                </a:solidFill>
              </a:rPr>
              <a:t> </a:t>
            </a:r>
            <a:r>
              <a:rPr lang="en-US" dirty="0" err="1">
                <a:solidFill>
                  <a:schemeClr val="bg1"/>
                </a:solidFill>
              </a:rPr>
              <a:t>Adipisicing</a:t>
            </a:r>
            <a:endParaRPr lang="en-US" dirty="0">
              <a:solidFill>
                <a:schemeClr val="bg1"/>
              </a:solidFill>
            </a:endParaRPr>
          </a:p>
          <a:p>
            <a:pPr lvl="0"/>
            <a:endParaRPr lang="en-US" dirty="0"/>
          </a:p>
        </p:txBody>
      </p:sp>
      <p:sp>
        <p:nvSpPr>
          <p:cNvPr id="5" name="Text Placeholder 2">
            <a:extLst>
              <a:ext uri="{FF2B5EF4-FFF2-40B4-BE49-F238E27FC236}">
                <a16:creationId xmlns:a16="http://schemas.microsoft.com/office/drawing/2014/main" id="{A5B394BE-EE24-4142-AF44-C6F210099B2A}"/>
              </a:ext>
            </a:extLst>
          </p:cNvPr>
          <p:cNvSpPr>
            <a:spLocks noGrp="1"/>
          </p:cNvSpPr>
          <p:nvPr>
            <p:ph type="body" sz="quarter" idx="22" hasCustomPrompt="1"/>
          </p:nvPr>
        </p:nvSpPr>
        <p:spPr>
          <a:xfrm>
            <a:off x="5122017" y="2227213"/>
            <a:ext cx="3162447" cy="215444"/>
          </a:xfrm>
          <a:prstGeom prst="rect">
            <a:avLst/>
          </a:prstGeom>
        </p:spPr>
        <p:txBody>
          <a:bodyPr wrap="square" lIns="0" tIns="0" rIns="0" bIns="0">
            <a:spAutoFit/>
          </a:bodyPr>
          <a:lstStyle>
            <a:lvl1pPr marL="0" indent="0">
              <a:lnSpc>
                <a:spcPct val="100000"/>
              </a:lnSpc>
              <a:spcBef>
                <a:spcPts val="100"/>
              </a:spcBef>
              <a:spcAft>
                <a:spcPts val="600"/>
              </a:spcAft>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
        <p:nvSpPr>
          <p:cNvPr id="2" name="Text Placeholder 7">
            <a:extLst>
              <a:ext uri="{FF2B5EF4-FFF2-40B4-BE49-F238E27FC236}">
                <a16:creationId xmlns:a16="http://schemas.microsoft.com/office/drawing/2014/main" id="{278AAC6D-480A-FBD4-E101-EBC9D1E88B3B}"/>
              </a:ext>
            </a:extLst>
          </p:cNvPr>
          <p:cNvSpPr>
            <a:spLocks noGrp="1"/>
          </p:cNvSpPr>
          <p:nvPr>
            <p:ph type="body" sz="quarter" idx="25"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25387576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AHA text 01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39659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C7549D15-AEAB-3F40-5263-D74B557A89C0}"/>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
        <p:nvSpPr>
          <p:cNvPr id="4" name="Rectangle 3">
            <a:extLst>
              <a:ext uri="{FF2B5EF4-FFF2-40B4-BE49-F238E27FC236}">
                <a16:creationId xmlns:a16="http://schemas.microsoft.com/office/drawing/2014/main" id="{AD805027-CD4A-658C-3608-9C390882E53B}"/>
              </a:ext>
            </a:extLst>
          </p:cNvPr>
          <p:cNvSpPr/>
          <p:nvPr userDrawn="1"/>
        </p:nvSpPr>
        <p:spPr>
          <a:xfrm>
            <a:off x="1165480" y="1223947"/>
            <a:ext cx="1060559" cy="95187"/>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5" name="Text Placeholder 2">
            <a:extLst>
              <a:ext uri="{FF2B5EF4-FFF2-40B4-BE49-F238E27FC236}">
                <a16:creationId xmlns:a16="http://schemas.microsoft.com/office/drawing/2014/main" id="{3E31FB59-2F1A-682E-E7A9-E2498EE0CCFF}"/>
              </a:ext>
            </a:extLst>
          </p:cNvPr>
          <p:cNvSpPr>
            <a:spLocks noGrp="1"/>
          </p:cNvSpPr>
          <p:nvPr>
            <p:ph type="body" sz="quarter" idx="22" hasCustomPrompt="1"/>
          </p:nvPr>
        </p:nvSpPr>
        <p:spPr>
          <a:xfrm>
            <a:off x="1165479" y="3510479"/>
            <a:ext cx="3162447" cy="276999"/>
          </a:xfrm>
          <a:prstGeom prst="rect">
            <a:avLst/>
          </a:prstGeom>
        </p:spPr>
        <p:txBody>
          <a:bodyPr wrap="square" lIns="0" tIns="0" rIns="0" bIns="0">
            <a:spAutoFit/>
          </a:bodyPr>
          <a:lstStyle>
            <a:lvl1pPr marL="0" indent="0">
              <a:spcBef>
                <a:spcPts val="100"/>
              </a:spcBef>
              <a:buNone/>
              <a:defRPr sz="2000" b="1">
                <a:solidFill>
                  <a:schemeClr val="bg1"/>
                </a:solidFill>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
        <p:nvSpPr>
          <p:cNvPr id="6" name="Title 3">
            <a:extLst>
              <a:ext uri="{FF2B5EF4-FFF2-40B4-BE49-F238E27FC236}">
                <a16:creationId xmlns:a16="http://schemas.microsoft.com/office/drawing/2014/main" id="{A5772D74-2CEE-A104-D687-6930E90AC153}"/>
              </a:ext>
            </a:extLst>
          </p:cNvPr>
          <p:cNvSpPr>
            <a:spLocks noGrp="1"/>
          </p:cNvSpPr>
          <p:nvPr>
            <p:ph type="title" hasCustomPrompt="1"/>
          </p:nvPr>
        </p:nvSpPr>
        <p:spPr>
          <a:xfrm>
            <a:off x="1077264" y="1372481"/>
            <a:ext cx="3338876" cy="1335550"/>
          </a:xfrm>
          <a:prstGeom prst="rect">
            <a:avLst/>
          </a:prstGeom>
        </p:spPr>
        <p:txBody>
          <a:bodyPr/>
          <a:lstStyle>
            <a:lvl1pPr marL="0" marR="0" indent="0" algn="l" defTabSz="914400" rtl="0" eaLnBrk="1" fontAlgn="auto" latinLnBrk="0" hangingPunct="1">
              <a:lnSpc>
                <a:spcPct val="100000"/>
              </a:lnSpc>
              <a:spcBef>
                <a:spcPct val="0"/>
              </a:spcBef>
              <a:spcAft>
                <a:spcPts val="0"/>
              </a:spcAft>
              <a:buClrTx/>
              <a:buSzTx/>
              <a:buFontTx/>
              <a:buNone/>
              <a:tabLst/>
              <a:defRPr lang="de-DE" sz="5400" b="1" i="0" dirty="0">
                <a:solidFill>
                  <a:schemeClr val="bg1"/>
                </a:solidFill>
                <a:latin typeface="Arial" panose="020B0604020202020204" pitchFamily="34" charset="0"/>
                <a:cs typeface="Arial" panose="020B0604020202020204" pitchFamily="34" charset="0"/>
              </a:defRPr>
            </a:lvl1pPr>
          </a:lstStyle>
          <a:p>
            <a:r>
              <a:rPr lang="en-US" dirty="0"/>
              <a:t>Add copy here</a:t>
            </a:r>
          </a:p>
        </p:txBody>
      </p:sp>
      <p:sp>
        <p:nvSpPr>
          <p:cNvPr id="7" name="Text Placeholder 2">
            <a:extLst>
              <a:ext uri="{FF2B5EF4-FFF2-40B4-BE49-F238E27FC236}">
                <a16:creationId xmlns:a16="http://schemas.microsoft.com/office/drawing/2014/main" id="{5954E59F-740B-1E9A-EC19-83793F4D59B9}"/>
              </a:ext>
            </a:extLst>
          </p:cNvPr>
          <p:cNvSpPr>
            <a:spLocks noGrp="1"/>
          </p:cNvSpPr>
          <p:nvPr>
            <p:ph type="body" sz="quarter" idx="23" hasCustomPrompt="1"/>
          </p:nvPr>
        </p:nvSpPr>
        <p:spPr>
          <a:xfrm>
            <a:off x="5122017" y="813681"/>
            <a:ext cx="3162447" cy="193899"/>
          </a:xfrm>
          <a:prstGeom prst="rect">
            <a:avLst/>
          </a:prstGeom>
        </p:spPr>
        <p:txBody>
          <a:bodyPr wrap="square" lIns="0" tIns="0" rIns="0" bIns="0">
            <a:spAutoFit/>
          </a:bodyPr>
          <a:lstStyle>
            <a:lvl1pPr marL="0" indent="0">
              <a:spcBef>
                <a:spcPts val="100"/>
              </a:spcBef>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Tree>
    <p:extLst>
      <p:ext uri="{BB962C8B-B14F-4D97-AF65-F5344CB8AC3E}">
        <p14:creationId xmlns:p14="http://schemas.microsoft.com/office/powerpoint/2010/main" val="30478297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F56AF0-3D27-F347-B8CB-076514D7C094}"/>
              </a:ext>
            </a:extLst>
          </p:cNvPr>
          <p:cNvSpPr/>
          <p:nvPr userDrawn="1"/>
        </p:nvSpPr>
        <p:spPr>
          <a:xfrm>
            <a:off x="5122018" y="787935"/>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A41F8488-B743-DC4C-B1E8-7959257CF2B5}"/>
              </a:ext>
            </a:extLst>
          </p:cNvPr>
          <p:cNvSpPr>
            <a:spLocks noGrp="1"/>
          </p:cNvSpPr>
          <p:nvPr>
            <p:ph type="body" sz="quarter" idx="10" hasCustomPrompt="1"/>
          </p:nvPr>
        </p:nvSpPr>
        <p:spPr>
          <a:xfrm>
            <a:off x="5018889" y="980401"/>
            <a:ext cx="3795101" cy="123526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Amet</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Consectetur</a:t>
            </a:r>
            <a:b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b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Adipisicing</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4" name="Text Placeholder 2">
            <a:extLst>
              <a:ext uri="{FF2B5EF4-FFF2-40B4-BE49-F238E27FC236}">
                <a16:creationId xmlns:a16="http://schemas.microsoft.com/office/drawing/2014/main" id="{6079897A-E403-8A45-9535-C4DE2C059689}"/>
              </a:ext>
            </a:extLst>
          </p:cNvPr>
          <p:cNvSpPr>
            <a:spLocks noGrp="1"/>
          </p:cNvSpPr>
          <p:nvPr>
            <p:ph type="body" sz="quarter" idx="22" hasCustomPrompt="1"/>
          </p:nvPr>
        </p:nvSpPr>
        <p:spPr>
          <a:xfrm>
            <a:off x="5122017" y="2339415"/>
            <a:ext cx="3162447" cy="215444"/>
          </a:xfrm>
          <a:prstGeom prst="rect">
            <a:avLst/>
          </a:prstGeom>
        </p:spPr>
        <p:txBody>
          <a:bodyPr wrap="square" lIns="0" tIns="0" rIns="0" bIns="0">
            <a:spAutoFit/>
          </a:bodyPr>
          <a:lstStyle>
            <a:lvl1pPr marL="0" indent="0">
              <a:lnSpc>
                <a:spcPct val="100000"/>
              </a:lnSpc>
              <a:spcBef>
                <a:spcPts val="100"/>
              </a:spcBef>
              <a:spcAft>
                <a:spcPts val="600"/>
              </a:spcAft>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
        <p:nvSpPr>
          <p:cNvPr id="5" name="Text Placeholder 7">
            <a:extLst>
              <a:ext uri="{FF2B5EF4-FFF2-40B4-BE49-F238E27FC236}">
                <a16:creationId xmlns:a16="http://schemas.microsoft.com/office/drawing/2014/main" id="{861ED8A8-B1C4-EA2B-F705-80B9BDB97FBB}"/>
              </a:ext>
            </a:extLst>
          </p:cNvPr>
          <p:cNvSpPr>
            <a:spLocks noGrp="1"/>
          </p:cNvSpPr>
          <p:nvPr>
            <p:ph type="body" sz="quarter" idx="25"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
        <p:nvSpPr>
          <p:cNvPr id="7" name="Picture Placeholder 6">
            <a:extLst>
              <a:ext uri="{FF2B5EF4-FFF2-40B4-BE49-F238E27FC236}">
                <a16:creationId xmlns:a16="http://schemas.microsoft.com/office/drawing/2014/main" id="{EC343522-B7AB-6DF9-B95C-F8D215DD1F91}"/>
              </a:ext>
            </a:extLst>
          </p:cNvPr>
          <p:cNvSpPr>
            <a:spLocks noGrp="1"/>
          </p:cNvSpPr>
          <p:nvPr>
            <p:ph type="pic" sz="quarter" idx="26"/>
          </p:nvPr>
        </p:nvSpPr>
        <p:spPr>
          <a:xfrm>
            <a:off x="661639" y="787400"/>
            <a:ext cx="4021486" cy="4356100"/>
          </a:xfrm>
          <a:prstGeom prst="rect">
            <a:avLst/>
          </a:prstGeom>
        </p:spPr>
        <p:txBody>
          <a:bodyPr/>
          <a:lstStyle/>
          <a:p>
            <a:endParaRPr lang="en-US" dirty="0"/>
          </a:p>
        </p:txBody>
      </p:sp>
    </p:spTree>
    <p:extLst>
      <p:ext uri="{BB962C8B-B14F-4D97-AF65-F5344CB8AC3E}">
        <p14:creationId xmlns:p14="http://schemas.microsoft.com/office/powerpoint/2010/main" val="13191326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F56AF0-3D27-F347-B8CB-076514D7C094}"/>
              </a:ext>
            </a:extLst>
          </p:cNvPr>
          <p:cNvSpPr/>
          <p:nvPr userDrawn="1"/>
        </p:nvSpPr>
        <p:spPr>
          <a:xfrm>
            <a:off x="5122018" y="787935"/>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A41F8488-B743-DC4C-B1E8-7959257CF2B5}"/>
              </a:ext>
            </a:extLst>
          </p:cNvPr>
          <p:cNvSpPr>
            <a:spLocks noGrp="1"/>
          </p:cNvSpPr>
          <p:nvPr>
            <p:ph type="body" sz="quarter" idx="10" hasCustomPrompt="1"/>
          </p:nvPr>
        </p:nvSpPr>
        <p:spPr>
          <a:xfrm>
            <a:off x="5018889" y="980401"/>
            <a:ext cx="3795101" cy="123526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Amet</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Consectetur</a:t>
            </a:r>
            <a:b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b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Adipisicing</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5" name="Text Placeholder 7">
            <a:extLst>
              <a:ext uri="{FF2B5EF4-FFF2-40B4-BE49-F238E27FC236}">
                <a16:creationId xmlns:a16="http://schemas.microsoft.com/office/drawing/2014/main" id="{861ED8A8-B1C4-EA2B-F705-80B9BDB97FBB}"/>
              </a:ext>
            </a:extLst>
          </p:cNvPr>
          <p:cNvSpPr>
            <a:spLocks noGrp="1"/>
          </p:cNvSpPr>
          <p:nvPr>
            <p:ph type="body" sz="quarter" idx="25"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
        <p:nvSpPr>
          <p:cNvPr id="7" name="Picture Placeholder 6">
            <a:extLst>
              <a:ext uri="{FF2B5EF4-FFF2-40B4-BE49-F238E27FC236}">
                <a16:creationId xmlns:a16="http://schemas.microsoft.com/office/drawing/2014/main" id="{EC343522-B7AB-6DF9-B95C-F8D215DD1F91}"/>
              </a:ext>
            </a:extLst>
          </p:cNvPr>
          <p:cNvSpPr>
            <a:spLocks noGrp="1"/>
          </p:cNvSpPr>
          <p:nvPr>
            <p:ph type="pic" sz="quarter" idx="26"/>
          </p:nvPr>
        </p:nvSpPr>
        <p:spPr>
          <a:xfrm>
            <a:off x="661639" y="787400"/>
            <a:ext cx="4021486" cy="4356100"/>
          </a:xfrm>
          <a:prstGeom prst="rect">
            <a:avLst/>
          </a:prstGeom>
        </p:spPr>
        <p:txBody>
          <a:bodyPr/>
          <a:lstStyle/>
          <a:p>
            <a:endParaRPr lang="en-US" dirty="0"/>
          </a:p>
        </p:txBody>
      </p:sp>
      <p:sp>
        <p:nvSpPr>
          <p:cNvPr id="8" name="Text Placeholder 7">
            <a:extLst>
              <a:ext uri="{FF2B5EF4-FFF2-40B4-BE49-F238E27FC236}">
                <a16:creationId xmlns:a16="http://schemas.microsoft.com/office/drawing/2014/main" id="{767E91C6-0C25-93B8-8CC8-E111AAA29BB8}"/>
              </a:ext>
            </a:extLst>
          </p:cNvPr>
          <p:cNvSpPr>
            <a:spLocks noGrp="1"/>
          </p:cNvSpPr>
          <p:nvPr>
            <p:ph type="body" sz="quarter" idx="27"/>
          </p:nvPr>
        </p:nvSpPr>
        <p:spPr>
          <a:xfrm>
            <a:off x="5122017" y="2339415"/>
            <a:ext cx="3517158" cy="2240523"/>
          </a:xfrm>
          <a:prstGeom prst="rect">
            <a:avLst/>
          </a:prstGeom>
        </p:spPr>
        <p:txBody>
          <a:bodyPr/>
          <a:lstStyle>
            <a:lvl1pPr marL="228600" indent="-228600">
              <a:buClr>
                <a:schemeClr val="accent4"/>
              </a:buClr>
              <a:buFont typeface="Wingdings" pitchFamily="2" charset="2"/>
              <a:buChar char="§"/>
              <a:defRPr sz="1600">
                <a:latin typeface="Arial" panose="020B0604020202020204" pitchFamily="34" charset="0"/>
                <a:cs typeface="Arial" panose="020B0604020202020204" pitchFamily="34" charset="0"/>
              </a:defRPr>
            </a:lvl1pPr>
            <a:lvl2pPr marL="685800" indent="-228600">
              <a:buClr>
                <a:schemeClr val="accent4"/>
              </a:buClr>
              <a:buFont typeface="Wingdings" pitchFamily="2" charset="2"/>
              <a:buChar char="§"/>
              <a:defRPr sz="1600">
                <a:latin typeface="Arial" panose="020B0604020202020204" pitchFamily="34" charset="0"/>
                <a:cs typeface="Arial" panose="020B0604020202020204" pitchFamily="34" charset="0"/>
              </a:defRPr>
            </a:lvl2pPr>
            <a:lvl3pPr marL="1143000" indent="-228600">
              <a:buClr>
                <a:schemeClr val="accent4"/>
              </a:buClr>
              <a:buFont typeface="Wingdings" pitchFamily="2" charset="2"/>
              <a:buChar char="§"/>
              <a:defRPr sz="1600">
                <a:latin typeface="Arial" panose="020B0604020202020204" pitchFamily="34" charset="0"/>
                <a:cs typeface="Arial" panose="020B0604020202020204" pitchFamily="34" charset="0"/>
              </a:defRPr>
            </a:lvl3pPr>
            <a:lvl4pPr marL="1600200" indent="-228600">
              <a:buClr>
                <a:schemeClr val="accent4"/>
              </a:buClr>
              <a:buFont typeface="Wingdings" pitchFamily="2" charset="2"/>
              <a:buChar char="§"/>
              <a:defRPr sz="1600">
                <a:latin typeface="Arial" panose="020B0604020202020204" pitchFamily="34" charset="0"/>
                <a:cs typeface="Arial" panose="020B0604020202020204" pitchFamily="34" charset="0"/>
              </a:defRPr>
            </a:lvl4pPr>
            <a:lvl5pPr marL="2057400" indent="-228600">
              <a:buClr>
                <a:schemeClr val="accent4"/>
              </a:buClr>
              <a:buFont typeface="Wingdings" pitchFamily="2" charset="2"/>
              <a:buChar cha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84545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59BA6045-AD87-C89A-3703-15B5C4BB6690}"/>
              </a:ext>
            </a:extLst>
          </p:cNvPr>
          <p:cNvSpPr>
            <a:spLocks noGrp="1"/>
          </p:cNvSpPr>
          <p:nvPr>
            <p:ph type="pic" sz="quarter" idx="26"/>
          </p:nvPr>
        </p:nvSpPr>
        <p:spPr>
          <a:xfrm>
            <a:off x="661639" y="787400"/>
            <a:ext cx="4021486" cy="4356100"/>
          </a:xfrm>
          <a:prstGeom prst="rect">
            <a:avLst/>
          </a:prstGeom>
        </p:spPr>
        <p:txBody>
          <a:bodyPr/>
          <a:lstStyle/>
          <a:p>
            <a:endParaRPr lang="en-US" dirty="0"/>
          </a:p>
        </p:txBody>
      </p:sp>
      <p:sp>
        <p:nvSpPr>
          <p:cNvPr id="3" name="Text Placeholder 5">
            <a:extLst>
              <a:ext uri="{FF2B5EF4-FFF2-40B4-BE49-F238E27FC236}">
                <a16:creationId xmlns:a16="http://schemas.microsoft.com/office/drawing/2014/main" id="{3F8B4A34-9E4F-4CC7-BAE6-21BC8B326DA4}"/>
              </a:ext>
            </a:extLst>
          </p:cNvPr>
          <p:cNvSpPr>
            <a:spLocks noGrp="1"/>
          </p:cNvSpPr>
          <p:nvPr>
            <p:ph type="body" sz="quarter" idx="10" hasCustomPrompt="1"/>
          </p:nvPr>
        </p:nvSpPr>
        <p:spPr>
          <a:xfrm>
            <a:off x="1206835" y="2182609"/>
            <a:ext cx="3119301" cy="125256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chemeClr val="bg1"/>
                </a:solidFill>
              </a:rPr>
              <a:t>Lorem Ipsum Dolor Sit </a:t>
            </a:r>
            <a:r>
              <a:rPr lang="en-US" dirty="0" err="1">
                <a:solidFill>
                  <a:schemeClr val="bg1"/>
                </a:solidFill>
              </a:rPr>
              <a:t>Amet</a:t>
            </a:r>
            <a:r>
              <a:rPr lang="en-US" dirty="0">
                <a:solidFill>
                  <a:schemeClr val="bg1"/>
                </a:solidFill>
              </a:rPr>
              <a:t> </a:t>
            </a:r>
            <a:r>
              <a:rPr lang="en-US" dirty="0" err="1">
                <a:solidFill>
                  <a:schemeClr val="bg1"/>
                </a:solidFill>
              </a:rPr>
              <a:t>Consectetur</a:t>
            </a:r>
            <a:r>
              <a:rPr lang="en-US" dirty="0">
                <a:solidFill>
                  <a:schemeClr val="bg1"/>
                </a:solidFill>
              </a:rPr>
              <a:t> </a:t>
            </a:r>
            <a:r>
              <a:rPr lang="en-US" dirty="0" err="1">
                <a:solidFill>
                  <a:schemeClr val="bg1"/>
                </a:solidFill>
              </a:rPr>
              <a:t>Adipisicing</a:t>
            </a:r>
            <a:endParaRPr lang="en-US" dirty="0">
              <a:solidFill>
                <a:schemeClr val="bg1"/>
              </a:solidFill>
            </a:endParaRPr>
          </a:p>
          <a:p>
            <a:pPr lvl="0"/>
            <a:endParaRPr lang="en-US" dirty="0"/>
          </a:p>
        </p:txBody>
      </p:sp>
      <p:sp>
        <p:nvSpPr>
          <p:cNvPr id="5" name="Text Placeholder 2">
            <a:extLst>
              <a:ext uri="{FF2B5EF4-FFF2-40B4-BE49-F238E27FC236}">
                <a16:creationId xmlns:a16="http://schemas.microsoft.com/office/drawing/2014/main" id="{A5B394BE-EE24-4142-AF44-C6F210099B2A}"/>
              </a:ext>
            </a:extLst>
          </p:cNvPr>
          <p:cNvSpPr>
            <a:spLocks noGrp="1"/>
          </p:cNvSpPr>
          <p:nvPr>
            <p:ph type="body" sz="quarter" idx="22" hasCustomPrompt="1"/>
          </p:nvPr>
        </p:nvSpPr>
        <p:spPr>
          <a:xfrm>
            <a:off x="5122017" y="2227213"/>
            <a:ext cx="3162447" cy="215444"/>
          </a:xfrm>
          <a:prstGeom prst="rect">
            <a:avLst/>
          </a:prstGeom>
        </p:spPr>
        <p:txBody>
          <a:bodyPr wrap="square" lIns="0" tIns="0" rIns="0" bIns="0">
            <a:spAutoFit/>
          </a:bodyPr>
          <a:lstStyle>
            <a:lvl1pPr marL="0" indent="0">
              <a:lnSpc>
                <a:spcPct val="100000"/>
              </a:lnSpc>
              <a:spcBef>
                <a:spcPts val="100"/>
              </a:spcBef>
              <a:spcAft>
                <a:spcPts val="600"/>
              </a:spcAft>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
        <p:nvSpPr>
          <p:cNvPr id="2" name="Text Placeholder 7">
            <a:extLst>
              <a:ext uri="{FF2B5EF4-FFF2-40B4-BE49-F238E27FC236}">
                <a16:creationId xmlns:a16="http://schemas.microsoft.com/office/drawing/2014/main" id="{278AAC6D-480A-FBD4-E101-EBC9D1E88B3B}"/>
              </a:ext>
            </a:extLst>
          </p:cNvPr>
          <p:cNvSpPr>
            <a:spLocks noGrp="1"/>
          </p:cNvSpPr>
          <p:nvPr>
            <p:ph type="body" sz="quarter" idx="25"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40792845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HA text 01 - blank">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DBD72C69-BA62-EF92-F420-9013304E9FFF}"/>
              </a:ext>
            </a:extLst>
          </p:cNvPr>
          <p:cNvSpPr>
            <a:spLocks noGrp="1"/>
          </p:cNvSpPr>
          <p:nvPr>
            <p:ph type="pic" sz="quarter" idx="26"/>
          </p:nvPr>
        </p:nvSpPr>
        <p:spPr>
          <a:xfrm>
            <a:off x="661639" y="787400"/>
            <a:ext cx="4021486" cy="4356100"/>
          </a:xfrm>
          <a:prstGeom prst="rect">
            <a:avLst/>
          </a:prstGeom>
        </p:spPr>
        <p:txBody>
          <a:bodyPr/>
          <a:lstStyle/>
          <a:p>
            <a:endParaRPr lang="en-US" dirty="0"/>
          </a:p>
        </p:txBody>
      </p:sp>
    </p:spTree>
    <p:extLst>
      <p:ext uri="{BB962C8B-B14F-4D97-AF65-F5344CB8AC3E}">
        <p14:creationId xmlns:p14="http://schemas.microsoft.com/office/powerpoint/2010/main" val="40151757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100BFB19-96FA-C4D6-61E1-4007D4098FFD}"/>
              </a:ext>
            </a:extLst>
          </p:cNvPr>
          <p:cNvSpPr>
            <a:spLocks noGrp="1"/>
          </p:cNvSpPr>
          <p:nvPr>
            <p:ph type="pic" sz="quarter" idx="26"/>
          </p:nvPr>
        </p:nvSpPr>
        <p:spPr>
          <a:xfrm>
            <a:off x="661639" y="787400"/>
            <a:ext cx="4021486" cy="4356100"/>
          </a:xfrm>
          <a:prstGeom prst="rect">
            <a:avLst/>
          </a:prstGeom>
        </p:spPr>
        <p:txBody>
          <a:bodyPr/>
          <a:lstStyle/>
          <a:p>
            <a:endParaRPr lang="en-US" dirty="0"/>
          </a:p>
        </p:txBody>
      </p:sp>
      <p:sp>
        <p:nvSpPr>
          <p:cNvPr id="3" name="Text Placeholder 7">
            <a:extLst>
              <a:ext uri="{FF2B5EF4-FFF2-40B4-BE49-F238E27FC236}">
                <a16:creationId xmlns:a16="http://schemas.microsoft.com/office/drawing/2014/main" id="{C7549D15-AEAB-3F40-5263-D74B557A89C0}"/>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
        <p:nvSpPr>
          <p:cNvPr id="4" name="Rectangle 3">
            <a:extLst>
              <a:ext uri="{FF2B5EF4-FFF2-40B4-BE49-F238E27FC236}">
                <a16:creationId xmlns:a16="http://schemas.microsoft.com/office/drawing/2014/main" id="{AD805027-CD4A-658C-3608-9C390882E53B}"/>
              </a:ext>
            </a:extLst>
          </p:cNvPr>
          <p:cNvSpPr/>
          <p:nvPr userDrawn="1"/>
        </p:nvSpPr>
        <p:spPr>
          <a:xfrm>
            <a:off x="1165480" y="1223947"/>
            <a:ext cx="1060559" cy="95187"/>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5" name="Text Placeholder 2">
            <a:extLst>
              <a:ext uri="{FF2B5EF4-FFF2-40B4-BE49-F238E27FC236}">
                <a16:creationId xmlns:a16="http://schemas.microsoft.com/office/drawing/2014/main" id="{3E31FB59-2F1A-682E-E7A9-E2498EE0CCFF}"/>
              </a:ext>
            </a:extLst>
          </p:cNvPr>
          <p:cNvSpPr>
            <a:spLocks noGrp="1"/>
          </p:cNvSpPr>
          <p:nvPr>
            <p:ph type="body" sz="quarter" idx="22" hasCustomPrompt="1"/>
          </p:nvPr>
        </p:nvSpPr>
        <p:spPr>
          <a:xfrm>
            <a:off x="1165479" y="3510479"/>
            <a:ext cx="3162447" cy="276999"/>
          </a:xfrm>
          <a:prstGeom prst="rect">
            <a:avLst/>
          </a:prstGeom>
        </p:spPr>
        <p:txBody>
          <a:bodyPr wrap="square" lIns="0" tIns="0" rIns="0" bIns="0">
            <a:spAutoFit/>
          </a:bodyPr>
          <a:lstStyle>
            <a:lvl1pPr marL="0" indent="0">
              <a:spcBef>
                <a:spcPts val="100"/>
              </a:spcBef>
              <a:buNone/>
              <a:defRPr sz="2000" b="1">
                <a:solidFill>
                  <a:schemeClr val="bg1"/>
                </a:solidFill>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
        <p:nvSpPr>
          <p:cNvPr id="6" name="Title 3">
            <a:extLst>
              <a:ext uri="{FF2B5EF4-FFF2-40B4-BE49-F238E27FC236}">
                <a16:creationId xmlns:a16="http://schemas.microsoft.com/office/drawing/2014/main" id="{A5772D74-2CEE-A104-D687-6930E90AC153}"/>
              </a:ext>
            </a:extLst>
          </p:cNvPr>
          <p:cNvSpPr>
            <a:spLocks noGrp="1"/>
          </p:cNvSpPr>
          <p:nvPr>
            <p:ph type="title" hasCustomPrompt="1"/>
          </p:nvPr>
        </p:nvSpPr>
        <p:spPr>
          <a:xfrm>
            <a:off x="1077264" y="1372481"/>
            <a:ext cx="3338876" cy="1335550"/>
          </a:xfrm>
          <a:prstGeom prst="rect">
            <a:avLst/>
          </a:prstGeom>
        </p:spPr>
        <p:txBody>
          <a:bodyPr/>
          <a:lstStyle>
            <a:lvl1pPr marL="0" marR="0" indent="0" algn="l" defTabSz="914400" rtl="0" eaLnBrk="1" fontAlgn="auto" latinLnBrk="0" hangingPunct="1">
              <a:lnSpc>
                <a:spcPct val="100000"/>
              </a:lnSpc>
              <a:spcBef>
                <a:spcPct val="0"/>
              </a:spcBef>
              <a:spcAft>
                <a:spcPts val="0"/>
              </a:spcAft>
              <a:buClrTx/>
              <a:buSzTx/>
              <a:buFontTx/>
              <a:buNone/>
              <a:tabLst/>
              <a:defRPr lang="de-DE" sz="5400" b="1" i="0" dirty="0">
                <a:solidFill>
                  <a:schemeClr val="bg1"/>
                </a:solidFill>
                <a:latin typeface="Arial" panose="020B0604020202020204" pitchFamily="34" charset="0"/>
                <a:cs typeface="Arial" panose="020B0604020202020204" pitchFamily="34" charset="0"/>
              </a:defRPr>
            </a:lvl1pPr>
          </a:lstStyle>
          <a:p>
            <a:r>
              <a:rPr lang="en-US" dirty="0"/>
              <a:t>Add copy here</a:t>
            </a:r>
          </a:p>
        </p:txBody>
      </p:sp>
      <p:sp>
        <p:nvSpPr>
          <p:cNvPr id="7" name="Text Placeholder 2">
            <a:extLst>
              <a:ext uri="{FF2B5EF4-FFF2-40B4-BE49-F238E27FC236}">
                <a16:creationId xmlns:a16="http://schemas.microsoft.com/office/drawing/2014/main" id="{5954E59F-740B-1E9A-EC19-83793F4D59B9}"/>
              </a:ext>
            </a:extLst>
          </p:cNvPr>
          <p:cNvSpPr>
            <a:spLocks noGrp="1"/>
          </p:cNvSpPr>
          <p:nvPr>
            <p:ph type="body" sz="quarter" idx="23" hasCustomPrompt="1"/>
          </p:nvPr>
        </p:nvSpPr>
        <p:spPr>
          <a:xfrm>
            <a:off x="5122017" y="813681"/>
            <a:ext cx="3162447" cy="193899"/>
          </a:xfrm>
          <a:prstGeom prst="rect">
            <a:avLst/>
          </a:prstGeom>
        </p:spPr>
        <p:txBody>
          <a:bodyPr wrap="square" lIns="0" tIns="0" rIns="0" bIns="0">
            <a:spAutoFit/>
          </a:bodyPr>
          <a:lstStyle>
            <a:lvl1pPr marL="0" indent="0">
              <a:spcBef>
                <a:spcPts val="100"/>
              </a:spcBef>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Tree>
    <p:extLst>
      <p:ext uri="{BB962C8B-B14F-4D97-AF65-F5344CB8AC3E}">
        <p14:creationId xmlns:p14="http://schemas.microsoft.com/office/powerpoint/2010/main" val="1321630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831DA9-EBA2-904C-94FD-31196A1ADFB0}"/>
              </a:ext>
            </a:extLst>
          </p:cNvPr>
          <p:cNvSpPr/>
          <p:nvPr userDrawn="1"/>
        </p:nvSpPr>
        <p:spPr>
          <a:xfrm>
            <a:off x="2679745" y="676712"/>
            <a:ext cx="694806" cy="51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2">
            <a:extLst>
              <a:ext uri="{FF2B5EF4-FFF2-40B4-BE49-F238E27FC236}">
                <a16:creationId xmlns:a16="http://schemas.microsoft.com/office/drawing/2014/main" id="{BD25B4E0-2EF8-BC48-B1EF-114C5D16F350}"/>
              </a:ext>
            </a:extLst>
          </p:cNvPr>
          <p:cNvSpPr>
            <a:spLocks noGrp="1"/>
          </p:cNvSpPr>
          <p:nvPr>
            <p:ph type="body" sz="quarter" idx="10" hasCustomPrompt="1"/>
          </p:nvPr>
        </p:nvSpPr>
        <p:spPr>
          <a:xfrm>
            <a:off x="2588305" y="2462147"/>
            <a:ext cx="1874685" cy="36933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November 29, 2019</a:t>
            </a:r>
            <a:br>
              <a:rPr lang="en-US" dirty="0"/>
            </a:br>
            <a:r>
              <a:rPr lang="en-US" dirty="0"/>
              <a:t>Presenter Name</a:t>
            </a:r>
          </a:p>
        </p:txBody>
      </p:sp>
      <p:sp>
        <p:nvSpPr>
          <p:cNvPr id="6" name="Title 3">
            <a:extLst>
              <a:ext uri="{FF2B5EF4-FFF2-40B4-BE49-F238E27FC236}">
                <a16:creationId xmlns:a16="http://schemas.microsoft.com/office/drawing/2014/main" id="{CEED9DBE-5F4B-5840-891E-670173BA954C}"/>
              </a:ext>
            </a:extLst>
          </p:cNvPr>
          <p:cNvSpPr>
            <a:spLocks noGrp="1"/>
          </p:cNvSpPr>
          <p:nvPr>
            <p:ph type="title" hasCustomPrompt="1"/>
          </p:nvPr>
        </p:nvSpPr>
        <p:spPr>
          <a:xfrm>
            <a:off x="2588305" y="1322401"/>
            <a:ext cx="1774101" cy="1015663"/>
          </a:xfrm>
          <a:prstGeom prst="rect">
            <a:avLst/>
          </a:prstGeo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de-DE" sz="2000" b="1" dirty="0">
                <a:solidFill>
                  <a:schemeClr val="bg1"/>
                </a:solidFill>
                <a:latin typeface="Arial" panose="020B0604020202020204" pitchFamily="34" charset="0"/>
                <a:cs typeface="Arial" panose="020B0604020202020204" pitchFamily="34" charset="0"/>
              </a:defRPr>
            </a:lvl1pPr>
          </a:lstStyle>
          <a:p>
            <a:r>
              <a:rPr lang="en-US" dirty="0"/>
              <a:t>Presentation Title Goes Here</a:t>
            </a:r>
          </a:p>
        </p:txBody>
      </p:sp>
      <p:sp>
        <p:nvSpPr>
          <p:cNvPr id="7" name="Text Placeholder 4">
            <a:extLst>
              <a:ext uri="{FF2B5EF4-FFF2-40B4-BE49-F238E27FC236}">
                <a16:creationId xmlns:a16="http://schemas.microsoft.com/office/drawing/2014/main" id="{6E2BC660-4D33-9549-9B5D-FBB8B3B26FA5}"/>
              </a:ext>
            </a:extLst>
          </p:cNvPr>
          <p:cNvSpPr>
            <a:spLocks noGrp="1"/>
          </p:cNvSpPr>
          <p:nvPr>
            <p:ph type="body" sz="quarter" idx="11" hasCustomPrompt="1"/>
          </p:nvPr>
        </p:nvSpPr>
        <p:spPr>
          <a:xfrm>
            <a:off x="2588305" y="834044"/>
            <a:ext cx="2989177" cy="36933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i="0">
                <a:solidFill>
                  <a:schemeClr val="bg1"/>
                </a:solidFill>
                <a:latin typeface="Arial" panose="020B0604020202020204" pitchFamily="34" charset="0"/>
                <a:cs typeface="Arial" panose="020B0604020202020204" pitchFamily="34" charset="0"/>
              </a:defRPr>
            </a:lvl1pPr>
            <a:lvl2pPr>
              <a:defRPr sz="2400" b="1" i="0">
                <a:solidFill>
                  <a:schemeClr val="bg1"/>
                </a:solidFill>
                <a:latin typeface="Arial" panose="020B0604020202020204" pitchFamily="34" charset="0"/>
                <a:cs typeface="Arial" panose="020B0604020202020204" pitchFamily="34" charset="0"/>
              </a:defRPr>
            </a:lvl2pPr>
            <a:lvl3pPr>
              <a:defRPr sz="2400" b="1" i="0">
                <a:solidFill>
                  <a:schemeClr val="bg1"/>
                </a:solidFill>
                <a:latin typeface="Arial" panose="020B0604020202020204" pitchFamily="34" charset="0"/>
                <a:cs typeface="Arial" panose="020B0604020202020204" pitchFamily="34" charset="0"/>
              </a:defRPr>
            </a:lvl3pPr>
            <a:lvl4pPr>
              <a:defRPr sz="2400" b="1" i="0">
                <a:solidFill>
                  <a:schemeClr val="bg1"/>
                </a:solidFill>
                <a:latin typeface="Arial" panose="020B0604020202020204" pitchFamily="34" charset="0"/>
                <a:cs typeface="Arial" panose="020B0604020202020204" pitchFamily="34" charset="0"/>
              </a:defRPr>
            </a:lvl4pPr>
            <a:lvl5pPr>
              <a:defRPr sz="2400" b="1" i="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i="0" dirty="0">
                <a:solidFill>
                  <a:schemeClr val="bg1"/>
                </a:solidFill>
                <a:latin typeface="Arial" panose="020B0604020202020204" pitchFamily="34" charset="0"/>
                <a:cs typeface="Arial" panose="020B0604020202020204" pitchFamily="34" charset="0"/>
              </a:rPr>
              <a:t>Connected for Life.</a:t>
            </a:r>
            <a:endParaRPr lang="de-DE" sz="2400" b="1" i="0" dirty="0">
              <a:solidFill>
                <a:schemeClr val="bg1"/>
              </a:solidFill>
              <a:latin typeface="Arial" panose="020B0604020202020204" pitchFamily="34" charset="0"/>
              <a:cs typeface="Arial" panose="020B0604020202020204" pitchFamily="34" charset="0"/>
            </a:endParaRPr>
          </a:p>
          <a:p>
            <a:pPr lvl="0"/>
            <a:endParaRPr lang="en-US" dirty="0"/>
          </a:p>
        </p:txBody>
      </p:sp>
      <p:pic>
        <p:nvPicPr>
          <p:cNvPr id="4" name="Picture 3" descr="Graphical user interface, text&#10;&#10;Description automatically generated">
            <a:extLst>
              <a:ext uri="{FF2B5EF4-FFF2-40B4-BE49-F238E27FC236}">
                <a16:creationId xmlns:a16="http://schemas.microsoft.com/office/drawing/2014/main" id="{5DF87D19-CA91-7B8F-B83C-7A318283B86A}"/>
              </a:ext>
            </a:extLst>
          </p:cNvPr>
          <p:cNvPicPr>
            <a:picLocks noChangeAspect="1"/>
          </p:cNvPicPr>
          <p:nvPr userDrawn="1"/>
        </p:nvPicPr>
        <p:blipFill>
          <a:blip r:embed="rId3"/>
          <a:stretch>
            <a:fillRect/>
          </a:stretch>
        </p:blipFill>
        <p:spPr>
          <a:xfrm>
            <a:off x="2450504" y="3368015"/>
            <a:ext cx="1985852" cy="941441"/>
          </a:xfrm>
          <a:prstGeom prst="rect">
            <a:avLst/>
          </a:prstGeom>
        </p:spPr>
      </p:pic>
    </p:spTree>
    <p:extLst>
      <p:ext uri="{BB962C8B-B14F-4D97-AF65-F5344CB8AC3E}">
        <p14:creationId xmlns:p14="http://schemas.microsoft.com/office/powerpoint/2010/main" val="14120233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B29703-F263-E244-9755-D61BAB956E4E}"/>
              </a:ext>
            </a:extLst>
          </p:cNvPr>
          <p:cNvSpPr/>
          <p:nvPr userDrawn="1"/>
        </p:nvSpPr>
        <p:spPr>
          <a:xfrm>
            <a:off x="3337823" y="804826"/>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7" name="Text Placeholder 2">
            <a:extLst>
              <a:ext uri="{FF2B5EF4-FFF2-40B4-BE49-F238E27FC236}">
                <a16:creationId xmlns:a16="http://schemas.microsoft.com/office/drawing/2014/main" id="{1D1FAF1E-D036-974A-8493-E1F9394076F4}"/>
              </a:ext>
            </a:extLst>
          </p:cNvPr>
          <p:cNvSpPr>
            <a:spLocks noGrp="1"/>
          </p:cNvSpPr>
          <p:nvPr>
            <p:ph type="body" sz="quarter" idx="10" hasCustomPrompt="1"/>
          </p:nvPr>
        </p:nvSpPr>
        <p:spPr>
          <a:xfrm>
            <a:off x="3234694" y="997292"/>
            <a:ext cx="5470691" cy="84083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Amet</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Consectetur</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Adipisicing</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8" name="Text Placeholder 2">
            <a:extLst>
              <a:ext uri="{FF2B5EF4-FFF2-40B4-BE49-F238E27FC236}">
                <a16:creationId xmlns:a16="http://schemas.microsoft.com/office/drawing/2014/main" id="{58ACDF69-C81A-D14D-9EE7-A7701871627E}"/>
              </a:ext>
            </a:extLst>
          </p:cNvPr>
          <p:cNvSpPr>
            <a:spLocks noGrp="1"/>
          </p:cNvSpPr>
          <p:nvPr>
            <p:ph type="body" sz="quarter" idx="22" hasCustomPrompt="1"/>
          </p:nvPr>
        </p:nvSpPr>
        <p:spPr>
          <a:xfrm>
            <a:off x="3337822" y="2096111"/>
            <a:ext cx="3162447" cy="215444"/>
          </a:xfrm>
          <a:prstGeom prst="rect">
            <a:avLst/>
          </a:prstGeom>
        </p:spPr>
        <p:txBody>
          <a:bodyPr wrap="square" lIns="0" tIns="0" rIns="0" bIns="0">
            <a:spAutoFit/>
          </a:bodyPr>
          <a:lstStyle>
            <a:lvl1pPr marL="0" indent="0">
              <a:lnSpc>
                <a:spcPct val="100000"/>
              </a:lnSpc>
              <a:spcBef>
                <a:spcPts val="100"/>
              </a:spcBef>
              <a:spcAft>
                <a:spcPts val="600"/>
              </a:spcAft>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
        <p:nvSpPr>
          <p:cNvPr id="2" name="Text Placeholder 7">
            <a:extLst>
              <a:ext uri="{FF2B5EF4-FFF2-40B4-BE49-F238E27FC236}">
                <a16:creationId xmlns:a16="http://schemas.microsoft.com/office/drawing/2014/main" id="{7B467DBB-A17D-6120-0DAD-72D4CD89E2B2}"/>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
        <p:nvSpPr>
          <p:cNvPr id="3" name="Picture Placeholder 3">
            <a:extLst>
              <a:ext uri="{FF2B5EF4-FFF2-40B4-BE49-F238E27FC236}">
                <a16:creationId xmlns:a16="http://schemas.microsoft.com/office/drawing/2014/main" id="{C49068F2-EB76-5659-5166-121B3921247A}"/>
              </a:ext>
            </a:extLst>
          </p:cNvPr>
          <p:cNvSpPr>
            <a:spLocks noGrp="1"/>
          </p:cNvSpPr>
          <p:nvPr>
            <p:ph type="pic" sz="quarter" idx="26"/>
          </p:nvPr>
        </p:nvSpPr>
        <p:spPr>
          <a:xfrm>
            <a:off x="654205" y="804827"/>
            <a:ext cx="2237678" cy="4338674"/>
          </a:xfrm>
          <a:prstGeom prst="rect">
            <a:avLst/>
          </a:prstGeom>
        </p:spPr>
        <p:txBody>
          <a:bodyPr/>
          <a:lstStyle/>
          <a:p>
            <a:endParaRPr lang="en-US" dirty="0"/>
          </a:p>
        </p:txBody>
      </p:sp>
    </p:spTree>
    <p:extLst>
      <p:ext uri="{BB962C8B-B14F-4D97-AF65-F5344CB8AC3E}">
        <p14:creationId xmlns:p14="http://schemas.microsoft.com/office/powerpoint/2010/main" val="28025280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B29703-F263-E244-9755-D61BAB956E4E}"/>
              </a:ext>
            </a:extLst>
          </p:cNvPr>
          <p:cNvSpPr/>
          <p:nvPr userDrawn="1"/>
        </p:nvSpPr>
        <p:spPr>
          <a:xfrm>
            <a:off x="3337823" y="804826"/>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7" name="Text Placeholder 2">
            <a:extLst>
              <a:ext uri="{FF2B5EF4-FFF2-40B4-BE49-F238E27FC236}">
                <a16:creationId xmlns:a16="http://schemas.microsoft.com/office/drawing/2014/main" id="{1D1FAF1E-D036-974A-8493-E1F9394076F4}"/>
              </a:ext>
            </a:extLst>
          </p:cNvPr>
          <p:cNvSpPr>
            <a:spLocks noGrp="1"/>
          </p:cNvSpPr>
          <p:nvPr>
            <p:ph type="body" sz="quarter" idx="10" hasCustomPrompt="1"/>
          </p:nvPr>
        </p:nvSpPr>
        <p:spPr>
          <a:xfrm>
            <a:off x="3234694" y="997292"/>
            <a:ext cx="5470691" cy="84083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Amet</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Consectetur</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Adipisicing</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8" name="Text Placeholder 2">
            <a:extLst>
              <a:ext uri="{FF2B5EF4-FFF2-40B4-BE49-F238E27FC236}">
                <a16:creationId xmlns:a16="http://schemas.microsoft.com/office/drawing/2014/main" id="{58ACDF69-C81A-D14D-9EE7-A7701871627E}"/>
              </a:ext>
            </a:extLst>
          </p:cNvPr>
          <p:cNvSpPr>
            <a:spLocks noGrp="1"/>
          </p:cNvSpPr>
          <p:nvPr>
            <p:ph type="body" sz="quarter" idx="22" hasCustomPrompt="1"/>
          </p:nvPr>
        </p:nvSpPr>
        <p:spPr>
          <a:xfrm>
            <a:off x="3337822" y="2096111"/>
            <a:ext cx="3162447" cy="215444"/>
          </a:xfrm>
          <a:prstGeom prst="rect">
            <a:avLst/>
          </a:prstGeom>
        </p:spPr>
        <p:txBody>
          <a:bodyPr wrap="square" lIns="0" tIns="0" rIns="0" bIns="0">
            <a:spAutoFit/>
          </a:bodyPr>
          <a:lstStyle>
            <a:lvl1pPr marL="0" indent="0">
              <a:lnSpc>
                <a:spcPct val="100000"/>
              </a:lnSpc>
              <a:spcBef>
                <a:spcPts val="100"/>
              </a:spcBef>
              <a:spcAft>
                <a:spcPts val="600"/>
              </a:spcAft>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
        <p:nvSpPr>
          <p:cNvPr id="9" name="Text Placeholder 5">
            <a:extLst>
              <a:ext uri="{FF2B5EF4-FFF2-40B4-BE49-F238E27FC236}">
                <a16:creationId xmlns:a16="http://schemas.microsoft.com/office/drawing/2014/main" id="{15A3F044-4A78-794C-A1C1-554B7F3CED62}"/>
              </a:ext>
            </a:extLst>
          </p:cNvPr>
          <p:cNvSpPr>
            <a:spLocks noGrp="1"/>
          </p:cNvSpPr>
          <p:nvPr>
            <p:ph type="body" sz="quarter" idx="25" hasCustomPrompt="1"/>
          </p:nvPr>
        </p:nvSpPr>
        <p:spPr>
          <a:xfrm>
            <a:off x="926612" y="1002511"/>
            <a:ext cx="1695215" cy="130507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1">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chemeClr val="bg1"/>
                </a:solidFill>
              </a:rPr>
              <a:t>Lorem Ipsum Dolor</a:t>
            </a:r>
            <a:endParaRPr lang="en-US" dirty="0"/>
          </a:p>
        </p:txBody>
      </p:sp>
      <p:sp>
        <p:nvSpPr>
          <p:cNvPr id="2" name="Text Placeholder 7">
            <a:extLst>
              <a:ext uri="{FF2B5EF4-FFF2-40B4-BE49-F238E27FC236}">
                <a16:creationId xmlns:a16="http://schemas.microsoft.com/office/drawing/2014/main" id="{7B467DBB-A17D-6120-0DAD-72D4CD89E2B2}"/>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2582551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387798"/>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endParaRPr lang="en-US" dirty="0"/>
          </a:p>
        </p:txBody>
      </p:sp>
      <p:sp>
        <p:nvSpPr>
          <p:cNvPr id="3" name="Text Placeholder 7">
            <a:extLst>
              <a:ext uri="{FF2B5EF4-FFF2-40B4-BE49-F238E27FC236}">
                <a16:creationId xmlns:a16="http://schemas.microsoft.com/office/drawing/2014/main" id="{4839B720-BECD-BC15-A268-675B2D1FB697}"/>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21947534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387798"/>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endParaRPr lang="en-US" dirty="0"/>
          </a:p>
        </p:txBody>
      </p:sp>
      <p:sp>
        <p:nvSpPr>
          <p:cNvPr id="3" name="Text Placeholder 7">
            <a:extLst>
              <a:ext uri="{FF2B5EF4-FFF2-40B4-BE49-F238E27FC236}">
                <a16:creationId xmlns:a16="http://schemas.microsoft.com/office/drawing/2014/main" id="{4839B720-BECD-BC15-A268-675B2D1FB697}"/>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
        <p:nvSpPr>
          <p:cNvPr id="4" name="Title Placeholder 12">
            <a:extLst>
              <a:ext uri="{FF2B5EF4-FFF2-40B4-BE49-F238E27FC236}">
                <a16:creationId xmlns:a16="http://schemas.microsoft.com/office/drawing/2014/main" id="{9BD64C26-56D7-46A7-22FD-ED75CD4AD4D4}"/>
              </a:ext>
            </a:extLst>
          </p:cNvPr>
          <p:cNvSpPr txBox="1">
            <a:spLocks/>
          </p:cNvSpPr>
          <p:nvPr userDrawn="1"/>
        </p:nvSpPr>
        <p:spPr>
          <a:xfrm>
            <a:off x="684187" y="1324270"/>
            <a:ext cx="7775110" cy="2215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sz="1600" dirty="0"/>
              <a:t>Lorem ipsum dolor sit </a:t>
            </a:r>
            <a:r>
              <a:rPr lang="en-US" sz="1600" dirty="0" err="1"/>
              <a:t>amet</a:t>
            </a:r>
            <a:r>
              <a:rPr lang="en-US" sz="1600" dirty="0"/>
              <a:t> </a:t>
            </a:r>
            <a:r>
              <a:rPr lang="en-US" sz="1600" dirty="0" err="1"/>
              <a:t>consectetur</a:t>
            </a:r>
            <a:endParaRPr lang="en-US" sz="1600" dirty="0"/>
          </a:p>
        </p:txBody>
      </p:sp>
    </p:spTree>
    <p:custDataLst>
      <p:tags r:id="rId1"/>
    </p:custDataLst>
    <p:extLst>
      <p:ext uri="{BB962C8B-B14F-4D97-AF65-F5344CB8AC3E}">
        <p14:creationId xmlns:p14="http://schemas.microsoft.com/office/powerpoint/2010/main" val="16014937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387798"/>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endParaRPr lang="en-US" dirty="0"/>
          </a:p>
        </p:txBody>
      </p:sp>
      <p:sp>
        <p:nvSpPr>
          <p:cNvPr id="3" name="Text Placeholder 7">
            <a:extLst>
              <a:ext uri="{FF2B5EF4-FFF2-40B4-BE49-F238E27FC236}">
                <a16:creationId xmlns:a16="http://schemas.microsoft.com/office/drawing/2014/main" id="{4839B720-BECD-BC15-A268-675B2D1FB697}"/>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
        <p:nvSpPr>
          <p:cNvPr id="5" name="Content Placeholder 4">
            <a:extLst>
              <a:ext uri="{FF2B5EF4-FFF2-40B4-BE49-F238E27FC236}">
                <a16:creationId xmlns:a16="http://schemas.microsoft.com/office/drawing/2014/main" id="{5EF1C47D-5B7E-8598-23D3-F135A97C4B99}"/>
              </a:ext>
            </a:extLst>
          </p:cNvPr>
          <p:cNvSpPr>
            <a:spLocks noGrp="1"/>
          </p:cNvSpPr>
          <p:nvPr>
            <p:ph sz="quarter" idx="25" hasCustomPrompt="1"/>
          </p:nvPr>
        </p:nvSpPr>
        <p:spPr>
          <a:xfrm>
            <a:off x="684213" y="1324269"/>
            <a:ext cx="7775575" cy="3028831"/>
          </a:xfrm>
          <a:prstGeom prst="rect">
            <a:avLst/>
          </a:prstGeom>
        </p:spPr>
        <p:txBody>
          <a:bodyPr lIns="0" rIns="0"/>
          <a:lstStyle>
            <a:lvl1pPr marL="228600" indent="-228600">
              <a:buClr>
                <a:schemeClr val="accent2"/>
              </a:buClr>
              <a:buFont typeface="Wingdings" pitchFamily="2" charset="2"/>
              <a:buChar char="§"/>
              <a:defRPr sz="1600">
                <a:latin typeface="Arial" panose="020B0604020202020204" pitchFamily="34" charset="0"/>
                <a:cs typeface="Arial" panose="020B0604020202020204" pitchFamily="34" charset="0"/>
              </a:defRPr>
            </a:lvl1pPr>
            <a:lvl2pPr marL="685800" indent="-228600">
              <a:buClr>
                <a:schemeClr val="accent1"/>
              </a:buClr>
              <a:buFont typeface="Wingdings" pitchFamily="2" charset="2"/>
              <a:buChar char="§"/>
              <a:defRPr sz="1600">
                <a:latin typeface="Arial" panose="020B0604020202020204" pitchFamily="34" charset="0"/>
                <a:cs typeface="Arial" panose="020B0604020202020204" pitchFamily="34" charset="0"/>
              </a:defRPr>
            </a:lvl2pPr>
            <a:lvl3pPr marL="1143000" indent="-228600">
              <a:buClr>
                <a:schemeClr val="accent1"/>
              </a:buClr>
              <a:buFont typeface="Wingdings" pitchFamily="2" charset="2"/>
              <a:buChar char="§"/>
              <a:defRPr sz="1600">
                <a:latin typeface="Arial" panose="020B0604020202020204" pitchFamily="34" charset="0"/>
                <a:cs typeface="Arial" panose="020B0604020202020204" pitchFamily="34" charset="0"/>
              </a:defRPr>
            </a:lvl3pPr>
            <a:lvl4pPr marL="1600200" indent="-228600">
              <a:buClr>
                <a:schemeClr val="accent1"/>
              </a:buClr>
              <a:buFont typeface="Wingdings" pitchFamily="2" charset="2"/>
              <a:buChar char="§"/>
              <a:defRPr sz="1600">
                <a:latin typeface="Arial" panose="020B0604020202020204" pitchFamily="34" charset="0"/>
                <a:cs typeface="Arial" panose="020B0604020202020204" pitchFamily="34" charset="0"/>
              </a:defRPr>
            </a:lvl4pPr>
            <a:lvl5pPr marL="2057400" indent="-228600">
              <a:buClr>
                <a:schemeClr val="accent1"/>
              </a:buClr>
              <a:buFont typeface="Wingdings" pitchFamily="2" charset="2"/>
              <a:buChar char="§"/>
              <a:defRPr sz="1600">
                <a:latin typeface="Arial" panose="020B0604020202020204" pitchFamily="34" charset="0"/>
                <a:cs typeface="Arial" panose="020B0604020202020204" pitchFamily="34" charset="0"/>
              </a:defRPr>
            </a:lvl5pPr>
          </a:lstStyle>
          <a:p>
            <a:pPr marL="0" indent="0">
              <a:buNone/>
            </a:pPr>
            <a:r>
              <a:rPr lang="en-US" dirty="0"/>
              <a:t>Intro text with a </a:t>
            </a:r>
            <a:r>
              <a:rPr lang="en-US" b="1" dirty="0">
                <a:solidFill>
                  <a:schemeClr val="accent4"/>
                </a:solidFill>
              </a:rPr>
              <a:t>link</a:t>
            </a:r>
            <a:r>
              <a:rPr lang="en-US" dirty="0"/>
              <a:t>.</a:t>
            </a:r>
          </a:p>
          <a:p>
            <a:r>
              <a:rPr lang="en-US" dirty="0"/>
              <a:t>Bullet</a:t>
            </a:r>
          </a:p>
          <a:p>
            <a:r>
              <a:rPr lang="en-US" dirty="0"/>
              <a:t>Bullet Bullet</a:t>
            </a:r>
          </a:p>
        </p:txBody>
      </p:sp>
    </p:spTree>
    <p:extLst>
      <p:ext uri="{BB962C8B-B14F-4D97-AF65-F5344CB8AC3E}">
        <p14:creationId xmlns:p14="http://schemas.microsoft.com/office/powerpoint/2010/main" val="22344810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4D5046A-9167-1A47-9CF6-67E07814D8B7}"/>
              </a:ext>
            </a:extLst>
          </p:cNvPr>
          <p:cNvSpPr/>
          <p:nvPr userDrawn="1"/>
        </p:nvSpPr>
        <p:spPr>
          <a:xfrm>
            <a:off x="5122018" y="787935"/>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 name="Text Placeholder 2">
            <a:extLst>
              <a:ext uri="{FF2B5EF4-FFF2-40B4-BE49-F238E27FC236}">
                <a16:creationId xmlns:a16="http://schemas.microsoft.com/office/drawing/2014/main" id="{2279DBB6-17E5-FE4E-9A68-C662DD068E50}"/>
              </a:ext>
            </a:extLst>
          </p:cNvPr>
          <p:cNvSpPr>
            <a:spLocks noGrp="1"/>
          </p:cNvSpPr>
          <p:nvPr>
            <p:ph type="body" sz="quarter" idx="10" hasCustomPrompt="1"/>
          </p:nvPr>
        </p:nvSpPr>
        <p:spPr>
          <a:xfrm>
            <a:off x="5018889" y="980401"/>
            <a:ext cx="3795101" cy="123526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Amet</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Consectetur</a:t>
            </a:r>
            <a:b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b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Adipisicing</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8" name="Text Placeholder 2">
            <a:extLst>
              <a:ext uri="{FF2B5EF4-FFF2-40B4-BE49-F238E27FC236}">
                <a16:creationId xmlns:a16="http://schemas.microsoft.com/office/drawing/2014/main" id="{E43ECC0F-F7E1-8C4E-9F7F-B06C17281E55}"/>
              </a:ext>
            </a:extLst>
          </p:cNvPr>
          <p:cNvSpPr>
            <a:spLocks noGrp="1"/>
          </p:cNvSpPr>
          <p:nvPr>
            <p:ph type="body" sz="quarter" idx="22" hasCustomPrompt="1"/>
          </p:nvPr>
        </p:nvSpPr>
        <p:spPr>
          <a:xfrm>
            <a:off x="5122017" y="2339415"/>
            <a:ext cx="3162447" cy="215444"/>
          </a:xfrm>
          <a:prstGeom prst="rect">
            <a:avLst/>
          </a:prstGeom>
        </p:spPr>
        <p:txBody>
          <a:bodyPr wrap="square" lIns="0" tIns="0" rIns="0" bIns="0">
            <a:spAutoFit/>
          </a:bodyPr>
          <a:lstStyle>
            <a:lvl1pPr marL="0" indent="0">
              <a:lnSpc>
                <a:spcPct val="100000"/>
              </a:lnSpc>
              <a:spcBef>
                <a:spcPts val="100"/>
              </a:spcBef>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
        <p:nvSpPr>
          <p:cNvPr id="5" name="Text Placeholder 7">
            <a:extLst>
              <a:ext uri="{FF2B5EF4-FFF2-40B4-BE49-F238E27FC236}">
                <a16:creationId xmlns:a16="http://schemas.microsoft.com/office/drawing/2014/main" id="{B2D03ACE-8D52-2A2D-6745-2302DED0C88E}"/>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14844683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7" y="1887685"/>
            <a:ext cx="2156546" cy="244394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3493469" y="1887685"/>
            <a:ext cx="2156546" cy="244394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6302751" y="1887685"/>
            <a:ext cx="2156546" cy="244394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4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365460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365460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646892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646892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br>
              <a:rPr lang="en-US" dirty="0"/>
            </a:br>
            <a:r>
              <a:rPr lang="en-US" dirty="0" err="1"/>
              <a:t>adipisicing</a:t>
            </a:r>
            <a:endParaRPr lang="en-US" dirty="0"/>
          </a:p>
        </p:txBody>
      </p:sp>
      <p:sp>
        <p:nvSpPr>
          <p:cNvPr id="27" name="Text Placeholder 7">
            <a:extLst>
              <a:ext uri="{FF2B5EF4-FFF2-40B4-BE49-F238E27FC236}">
                <a16:creationId xmlns:a16="http://schemas.microsoft.com/office/drawing/2014/main" id="{DBD9C579-5956-B949-A4A5-65F7D5D8BCAB}"/>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
        <p:nvSpPr>
          <p:cNvPr id="2" name="Rectangle 1">
            <a:extLst>
              <a:ext uri="{FF2B5EF4-FFF2-40B4-BE49-F238E27FC236}">
                <a16:creationId xmlns:a16="http://schemas.microsoft.com/office/drawing/2014/main" id="{5C6F2C0D-3B74-04B0-5222-684F7BCD7EAF}"/>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969782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7" y="1887685"/>
            <a:ext cx="2156546" cy="244394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3493469" y="1887685"/>
            <a:ext cx="2156546" cy="24439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6302751" y="1887685"/>
            <a:ext cx="2156546" cy="24439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4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365460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365460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646892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646892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br>
              <a:rPr lang="en-US" dirty="0"/>
            </a:br>
            <a:r>
              <a:rPr lang="en-US" dirty="0" err="1"/>
              <a:t>adipisicing</a:t>
            </a:r>
            <a:endParaRPr lang="en-US" dirty="0"/>
          </a:p>
        </p:txBody>
      </p:sp>
      <p:sp>
        <p:nvSpPr>
          <p:cNvPr id="27" name="Text Placeholder 7">
            <a:extLst>
              <a:ext uri="{FF2B5EF4-FFF2-40B4-BE49-F238E27FC236}">
                <a16:creationId xmlns:a16="http://schemas.microsoft.com/office/drawing/2014/main" id="{DBD9C579-5956-B949-A4A5-65F7D5D8BCAB}"/>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
        <p:nvSpPr>
          <p:cNvPr id="2" name="Rectangle 1">
            <a:extLst>
              <a:ext uri="{FF2B5EF4-FFF2-40B4-BE49-F238E27FC236}">
                <a16:creationId xmlns:a16="http://schemas.microsoft.com/office/drawing/2014/main" id="{5C6F2C0D-3B74-04B0-5222-684F7BCD7EAF}"/>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162661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6" y="1428751"/>
            <a:ext cx="2459063" cy="2902878"/>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3493468" y="1428751"/>
            <a:ext cx="2459063" cy="2902878"/>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6302750" y="1428751"/>
            <a:ext cx="2459063" cy="2902878"/>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4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365460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365460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646892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646892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387798"/>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endParaRPr lang="en-US" dirty="0"/>
          </a:p>
        </p:txBody>
      </p:sp>
      <p:sp>
        <p:nvSpPr>
          <p:cNvPr id="3" name="Text Placeholder 7">
            <a:extLst>
              <a:ext uri="{FF2B5EF4-FFF2-40B4-BE49-F238E27FC236}">
                <a16:creationId xmlns:a16="http://schemas.microsoft.com/office/drawing/2014/main" id="{4839B720-BECD-BC15-A268-675B2D1FB697}"/>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3015415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6" y="1428751"/>
            <a:ext cx="2459063" cy="2902878"/>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3493468" y="1428751"/>
            <a:ext cx="2459063" cy="29028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6302750" y="1428751"/>
            <a:ext cx="2459063" cy="29028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4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365460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365460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646892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646892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387798"/>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endParaRPr lang="en-US" dirty="0"/>
          </a:p>
        </p:txBody>
      </p:sp>
      <p:sp>
        <p:nvSpPr>
          <p:cNvPr id="3" name="Text Placeholder 7">
            <a:extLst>
              <a:ext uri="{FF2B5EF4-FFF2-40B4-BE49-F238E27FC236}">
                <a16:creationId xmlns:a16="http://schemas.microsoft.com/office/drawing/2014/main" id="{4839B720-BECD-BC15-A268-675B2D1FB697}"/>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3543360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831DA9-EBA2-904C-94FD-31196A1ADFB0}"/>
              </a:ext>
            </a:extLst>
          </p:cNvPr>
          <p:cNvSpPr/>
          <p:nvPr userDrawn="1"/>
        </p:nvSpPr>
        <p:spPr>
          <a:xfrm>
            <a:off x="2476545" y="416982"/>
            <a:ext cx="694806" cy="51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2">
            <a:extLst>
              <a:ext uri="{FF2B5EF4-FFF2-40B4-BE49-F238E27FC236}">
                <a16:creationId xmlns:a16="http://schemas.microsoft.com/office/drawing/2014/main" id="{BD25B4E0-2EF8-BC48-B1EF-114C5D16F350}"/>
              </a:ext>
            </a:extLst>
          </p:cNvPr>
          <p:cNvSpPr>
            <a:spLocks noGrp="1"/>
          </p:cNvSpPr>
          <p:nvPr>
            <p:ph type="body" sz="quarter" idx="10" hasCustomPrompt="1"/>
          </p:nvPr>
        </p:nvSpPr>
        <p:spPr>
          <a:xfrm>
            <a:off x="2385105" y="2202417"/>
            <a:ext cx="1874685" cy="36933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November 29, 2019</a:t>
            </a:r>
            <a:br>
              <a:rPr lang="en-US" dirty="0"/>
            </a:br>
            <a:r>
              <a:rPr lang="en-US" dirty="0"/>
              <a:t>Presenter Name</a:t>
            </a:r>
          </a:p>
        </p:txBody>
      </p:sp>
      <p:sp>
        <p:nvSpPr>
          <p:cNvPr id="6" name="Title 3">
            <a:extLst>
              <a:ext uri="{FF2B5EF4-FFF2-40B4-BE49-F238E27FC236}">
                <a16:creationId xmlns:a16="http://schemas.microsoft.com/office/drawing/2014/main" id="{CEED9DBE-5F4B-5840-891E-670173BA954C}"/>
              </a:ext>
            </a:extLst>
          </p:cNvPr>
          <p:cNvSpPr>
            <a:spLocks noGrp="1"/>
          </p:cNvSpPr>
          <p:nvPr>
            <p:ph type="title" hasCustomPrompt="1"/>
          </p:nvPr>
        </p:nvSpPr>
        <p:spPr>
          <a:xfrm>
            <a:off x="2385105" y="1062671"/>
            <a:ext cx="1774101" cy="1015663"/>
          </a:xfrm>
          <a:prstGeom prst="rect">
            <a:avLst/>
          </a:prstGeo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de-DE" sz="2000" b="1" dirty="0">
                <a:solidFill>
                  <a:schemeClr val="bg1"/>
                </a:solidFill>
                <a:latin typeface="Arial" panose="020B0604020202020204" pitchFamily="34" charset="0"/>
                <a:cs typeface="Arial" panose="020B0604020202020204" pitchFamily="34" charset="0"/>
              </a:defRPr>
            </a:lvl1pPr>
          </a:lstStyle>
          <a:p>
            <a:r>
              <a:rPr lang="en-US" dirty="0"/>
              <a:t>Presentation Title Goes Here</a:t>
            </a:r>
          </a:p>
        </p:txBody>
      </p:sp>
      <p:sp>
        <p:nvSpPr>
          <p:cNvPr id="7" name="Text Placeholder 4">
            <a:extLst>
              <a:ext uri="{FF2B5EF4-FFF2-40B4-BE49-F238E27FC236}">
                <a16:creationId xmlns:a16="http://schemas.microsoft.com/office/drawing/2014/main" id="{88B299E3-BA99-3841-B52D-C59C42855E49}"/>
              </a:ext>
            </a:extLst>
          </p:cNvPr>
          <p:cNvSpPr>
            <a:spLocks noGrp="1"/>
          </p:cNvSpPr>
          <p:nvPr>
            <p:ph type="body" sz="quarter" idx="11" hasCustomPrompt="1"/>
          </p:nvPr>
        </p:nvSpPr>
        <p:spPr>
          <a:xfrm>
            <a:off x="2385105" y="569254"/>
            <a:ext cx="2989177" cy="36933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i="0">
                <a:solidFill>
                  <a:schemeClr val="bg1"/>
                </a:solidFill>
                <a:latin typeface="Arial" panose="020B0604020202020204" pitchFamily="34" charset="0"/>
                <a:cs typeface="Arial" panose="020B0604020202020204" pitchFamily="34" charset="0"/>
              </a:defRPr>
            </a:lvl1pPr>
            <a:lvl2pPr>
              <a:defRPr sz="2400" b="1" i="0">
                <a:solidFill>
                  <a:schemeClr val="bg1"/>
                </a:solidFill>
                <a:latin typeface="Arial" panose="020B0604020202020204" pitchFamily="34" charset="0"/>
                <a:cs typeface="Arial" panose="020B0604020202020204" pitchFamily="34" charset="0"/>
              </a:defRPr>
            </a:lvl2pPr>
            <a:lvl3pPr>
              <a:defRPr sz="2400" b="1" i="0">
                <a:solidFill>
                  <a:schemeClr val="bg1"/>
                </a:solidFill>
                <a:latin typeface="Arial" panose="020B0604020202020204" pitchFamily="34" charset="0"/>
                <a:cs typeface="Arial" panose="020B0604020202020204" pitchFamily="34" charset="0"/>
              </a:defRPr>
            </a:lvl3pPr>
            <a:lvl4pPr>
              <a:defRPr sz="2400" b="1" i="0">
                <a:solidFill>
                  <a:schemeClr val="bg1"/>
                </a:solidFill>
                <a:latin typeface="Arial" panose="020B0604020202020204" pitchFamily="34" charset="0"/>
                <a:cs typeface="Arial" panose="020B0604020202020204" pitchFamily="34" charset="0"/>
              </a:defRPr>
            </a:lvl4pPr>
            <a:lvl5pPr>
              <a:defRPr sz="2400" b="1" i="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i="0" dirty="0">
                <a:solidFill>
                  <a:schemeClr val="bg1"/>
                </a:solidFill>
                <a:latin typeface="Arial" panose="020B0604020202020204" pitchFamily="34" charset="0"/>
                <a:cs typeface="Arial" panose="020B0604020202020204" pitchFamily="34" charset="0"/>
              </a:rPr>
              <a:t>Connected for Life.</a:t>
            </a:r>
            <a:endParaRPr lang="de-DE" sz="2400" b="1" i="0" dirty="0">
              <a:solidFill>
                <a:schemeClr val="bg1"/>
              </a:solidFill>
              <a:latin typeface="Arial" panose="020B0604020202020204" pitchFamily="34" charset="0"/>
              <a:cs typeface="Arial" panose="020B0604020202020204" pitchFamily="34" charset="0"/>
            </a:endParaRPr>
          </a:p>
          <a:p>
            <a:pPr lvl="0"/>
            <a:endParaRPr lang="en-US" dirty="0"/>
          </a:p>
        </p:txBody>
      </p:sp>
      <p:pic>
        <p:nvPicPr>
          <p:cNvPr id="8" name="Picture 7" descr="Graphical user interface, text&#10;&#10;Description automatically generated">
            <a:extLst>
              <a:ext uri="{FF2B5EF4-FFF2-40B4-BE49-F238E27FC236}">
                <a16:creationId xmlns:a16="http://schemas.microsoft.com/office/drawing/2014/main" id="{BC95A02B-4656-43D8-3F98-6F191FB4F948}"/>
              </a:ext>
            </a:extLst>
          </p:cNvPr>
          <p:cNvPicPr>
            <a:picLocks noChangeAspect="1"/>
          </p:cNvPicPr>
          <p:nvPr userDrawn="1"/>
        </p:nvPicPr>
        <p:blipFill>
          <a:blip r:embed="rId3"/>
          <a:stretch>
            <a:fillRect/>
          </a:stretch>
        </p:blipFill>
        <p:spPr>
          <a:xfrm>
            <a:off x="2238426" y="3265768"/>
            <a:ext cx="1985852" cy="941441"/>
          </a:xfrm>
          <a:prstGeom prst="rect">
            <a:avLst/>
          </a:prstGeom>
        </p:spPr>
      </p:pic>
    </p:spTree>
    <p:extLst>
      <p:ext uri="{BB962C8B-B14F-4D97-AF65-F5344CB8AC3E}">
        <p14:creationId xmlns:p14="http://schemas.microsoft.com/office/powerpoint/2010/main" val="32484346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6" y="1782178"/>
            <a:ext cx="2577487" cy="2649145"/>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39" y="2083554"/>
            <a:ext cx="21661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39" y="3004150"/>
            <a:ext cx="2166137"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br>
              <a:rPr lang="en-US" dirty="0"/>
            </a:br>
            <a:r>
              <a:rPr lang="en-US" dirty="0" err="1"/>
              <a:t>adipisicing</a:t>
            </a:r>
            <a:endParaRPr lang="en-US" dirty="0"/>
          </a:p>
        </p:txBody>
      </p:sp>
      <p:sp>
        <p:nvSpPr>
          <p:cNvPr id="14" name="Rectangle 13">
            <a:extLst>
              <a:ext uri="{FF2B5EF4-FFF2-40B4-BE49-F238E27FC236}">
                <a16:creationId xmlns:a16="http://schemas.microsoft.com/office/drawing/2014/main" id="{EBFED695-E14E-3543-B8E3-ED58599F463B}"/>
              </a:ext>
            </a:extLst>
          </p:cNvPr>
          <p:cNvSpPr/>
          <p:nvPr userDrawn="1"/>
        </p:nvSpPr>
        <p:spPr>
          <a:xfrm>
            <a:off x="850440" y="1940136"/>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58D1DAD5-69F7-2648-B222-C2D7F36CE77F}"/>
              </a:ext>
            </a:extLst>
          </p:cNvPr>
          <p:cNvSpPr/>
          <p:nvPr userDrawn="1"/>
        </p:nvSpPr>
        <p:spPr>
          <a:xfrm>
            <a:off x="3427386" y="1782178"/>
            <a:ext cx="2577487" cy="2649145"/>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8" name="Rectangle 37">
            <a:extLst>
              <a:ext uri="{FF2B5EF4-FFF2-40B4-BE49-F238E27FC236}">
                <a16:creationId xmlns:a16="http://schemas.microsoft.com/office/drawing/2014/main" id="{2F497746-9332-FC42-B692-1B6AF8AE4ED7}"/>
              </a:ext>
            </a:extLst>
          </p:cNvPr>
          <p:cNvSpPr/>
          <p:nvPr userDrawn="1"/>
        </p:nvSpPr>
        <p:spPr>
          <a:xfrm>
            <a:off x="6170586" y="1782178"/>
            <a:ext cx="2577487" cy="2649145"/>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9" name="Text Placeholder 4">
            <a:extLst>
              <a:ext uri="{FF2B5EF4-FFF2-40B4-BE49-F238E27FC236}">
                <a16:creationId xmlns:a16="http://schemas.microsoft.com/office/drawing/2014/main" id="{BD643B76-28CA-FE40-891C-95FF7EAD35A1}"/>
              </a:ext>
            </a:extLst>
          </p:cNvPr>
          <p:cNvSpPr>
            <a:spLocks noGrp="1"/>
          </p:cNvSpPr>
          <p:nvPr>
            <p:ph type="body" sz="quarter" idx="28" hasCustomPrompt="1"/>
          </p:nvPr>
        </p:nvSpPr>
        <p:spPr>
          <a:xfrm>
            <a:off x="3621920" y="2083554"/>
            <a:ext cx="21661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40" name="Text Placeholder 4">
            <a:extLst>
              <a:ext uri="{FF2B5EF4-FFF2-40B4-BE49-F238E27FC236}">
                <a16:creationId xmlns:a16="http://schemas.microsoft.com/office/drawing/2014/main" id="{92B20E4A-CDD9-FB42-BB7A-4A01AD1FF055}"/>
              </a:ext>
            </a:extLst>
          </p:cNvPr>
          <p:cNvSpPr>
            <a:spLocks noGrp="1"/>
          </p:cNvSpPr>
          <p:nvPr>
            <p:ph type="body" sz="quarter" idx="29" hasCustomPrompt="1"/>
          </p:nvPr>
        </p:nvSpPr>
        <p:spPr>
          <a:xfrm>
            <a:off x="3621920" y="3004150"/>
            <a:ext cx="2166137"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41" name="Rectangle 40">
            <a:extLst>
              <a:ext uri="{FF2B5EF4-FFF2-40B4-BE49-F238E27FC236}">
                <a16:creationId xmlns:a16="http://schemas.microsoft.com/office/drawing/2014/main" id="{CC0A044D-DC9B-B34C-9EB8-2062C290FFAF}"/>
              </a:ext>
            </a:extLst>
          </p:cNvPr>
          <p:cNvSpPr/>
          <p:nvPr userDrawn="1"/>
        </p:nvSpPr>
        <p:spPr>
          <a:xfrm>
            <a:off x="3621921" y="1940136"/>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2" name="Text Placeholder 4">
            <a:extLst>
              <a:ext uri="{FF2B5EF4-FFF2-40B4-BE49-F238E27FC236}">
                <a16:creationId xmlns:a16="http://schemas.microsoft.com/office/drawing/2014/main" id="{58C2763F-5CD5-A848-BE93-42A6729EDA90}"/>
              </a:ext>
            </a:extLst>
          </p:cNvPr>
          <p:cNvSpPr>
            <a:spLocks noGrp="1"/>
          </p:cNvSpPr>
          <p:nvPr>
            <p:ph type="body" sz="quarter" idx="30" hasCustomPrompt="1"/>
          </p:nvPr>
        </p:nvSpPr>
        <p:spPr>
          <a:xfrm>
            <a:off x="6336840" y="2083554"/>
            <a:ext cx="21661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43" name="Text Placeholder 4">
            <a:extLst>
              <a:ext uri="{FF2B5EF4-FFF2-40B4-BE49-F238E27FC236}">
                <a16:creationId xmlns:a16="http://schemas.microsoft.com/office/drawing/2014/main" id="{48039A62-AA9A-E448-AC35-604DB69FF6ED}"/>
              </a:ext>
            </a:extLst>
          </p:cNvPr>
          <p:cNvSpPr>
            <a:spLocks noGrp="1"/>
          </p:cNvSpPr>
          <p:nvPr>
            <p:ph type="body" sz="quarter" idx="31" hasCustomPrompt="1"/>
          </p:nvPr>
        </p:nvSpPr>
        <p:spPr>
          <a:xfrm>
            <a:off x="6336840" y="3004150"/>
            <a:ext cx="2166137"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44" name="Rectangle 43">
            <a:extLst>
              <a:ext uri="{FF2B5EF4-FFF2-40B4-BE49-F238E27FC236}">
                <a16:creationId xmlns:a16="http://schemas.microsoft.com/office/drawing/2014/main" id="{2A51A495-A5D3-4F4D-A5E2-3EF4020BC610}"/>
              </a:ext>
            </a:extLst>
          </p:cNvPr>
          <p:cNvSpPr/>
          <p:nvPr userDrawn="1"/>
        </p:nvSpPr>
        <p:spPr>
          <a:xfrm>
            <a:off x="6336841" y="1940136"/>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 name="Text Placeholder 7">
            <a:extLst>
              <a:ext uri="{FF2B5EF4-FFF2-40B4-BE49-F238E27FC236}">
                <a16:creationId xmlns:a16="http://schemas.microsoft.com/office/drawing/2014/main" id="{AC96BA6D-04F8-DC64-5EDC-BF0AC58E3931}"/>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16167974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6" y="1782178"/>
            <a:ext cx="2577487" cy="2649145"/>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39" y="2083554"/>
            <a:ext cx="21661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39" y="3004150"/>
            <a:ext cx="2166137"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br>
              <a:rPr lang="en-US" dirty="0"/>
            </a:br>
            <a:r>
              <a:rPr lang="en-US" dirty="0" err="1"/>
              <a:t>adipisicing</a:t>
            </a:r>
            <a:endParaRPr lang="en-US" dirty="0"/>
          </a:p>
        </p:txBody>
      </p:sp>
      <p:sp>
        <p:nvSpPr>
          <p:cNvPr id="14" name="Rectangle 13">
            <a:extLst>
              <a:ext uri="{FF2B5EF4-FFF2-40B4-BE49-F238E27FC236}">
                <a16:creationId xmlns:a16="http://schemas.microsoft.com/office/drawing/2014/main" id="{EBFED695-E14E-3543-B8E3-ED58599F463B}"/>
              </a:ext>
            </a:extLst>
          </p:cNvPr>
          <p:cNvSpPr/>
          <p:nvPr userDrawn="1"/>
        </p:nvSpPr>
        <p:spPr>
          <a:xfrm>
            <a:off x="850440" y="1940136"/>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58D1DAD5-69F7-2648-B222-C2D7F36CE77F}"/>
              </a:ext>
            </a:extLst>
          </p:cNvPr>
          <p:cNvSpPr/>
          <p:nvPr userDrawn="1"/>
        </p:nvSpPr>
        <p:spPr>
          <a:xfrm>
            <a:off x="3427386" y="1782178"/>
            <a:ext cx="2577487" cy="26491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8" name="Rectangle 37">
            <a:extLst>
              <a:ext uri="{FF2B5EF4-FFF2-40B4-BE49-F238E27FC236}">
                <a16:creationId xmlns:a16="http://schemas.microsoft.com/office/drawing/2014/main" id="{2F497746-9332-FC42-B692-1B6AF8AE4ED7}"/>
              </a:ext>
            </a:extLst>
          </p:cNvPr>
          <p:cNvSpPr/>
          <p:nvPr userDrawn="1"/>
        </p:nvSpPr>
        <p:spPr>
          <a:xfrm>
            <a:off x="6170586" y="1782178"/>
            <a:ext cx="2577487" cy="26491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9" name="Text Placeholder 4">
            <a:extLst>
              <a:ext uri="{FF2B5EF4-FFF2-40B4-BE49-F238E27FC236}">
                <a16:creationId xmlns:a16="http://schemas.microsoft.com/office/drawing/2014/main" id="{BD643B76-28CA-FE40-891C-95FF7EAD35A1}"/>
              </a:ext>
            </a:extLst>
          </p:cNvPr>
          <p:cNvSpPr>
            <a:spLocks noGrp="1"/>
          </p:cNvSpPr>
          <p:nvPr>
            <p:ph type="body" sz="quarter" idx="28" hasCustomPrompt="1"/>
          </p:nvPr>
        </p:nvSpPr>
        <p:spPr>
          <a:xfrm>
            <a:off x="3621920" y="2083554"/>
            <a:ext cx="21661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40" name="Text Placeholder 4">
            <a:extLst>
              <a:ext uri="{FF2B5EF4-FFF2-40B4-BE49-F238E27FC236}">
                <a16:creationId xmlns:a16="http://schemas.microsoft.com/office/drawing/2014/main" id="{92B20E4A-CDD9-FB42-BB7A-4A01AD1FF055}"/>
              </a:ext>
            </a:extLst>
          </p:cNvPr>
          <p:cNvSpPr>
            <a:spLocks noGrp="1"/>
          </p:cNvSpPr>
          <p:nvPr>
            <p:ph type="body" sz="quarter" idx="29" hasCustomPrompt="1"/>
          </p:nvPr>
        </p:nvSpPr>
        <p:spPr>
          <a:xfrm>
            <a:off x="3621920" y="3004150"/>
            <a:ext cx="2166137"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41" name="Rectangle 40">
            <a:extLst>
              <a:ext uri="{FF2B5EF4-FFF2-40B4-BE49-F238E27FC236}">
                <a16:creationId xmlns:a16="http://schemas.microsoft.com/office/drawing/2014/main" id="{CC0A044D-DC9B-B34C-9EB8-2062C290FFAF}"/>
              </a:ext>
            </a:extLst>
          </p:cNvPr>
          <p:cNvSpPr/>
          <p:nvPr userDrawn="1"/>
        </p:nvSpPr>
        <p:spPr>
          <a:xfrm>
            <a:off x="3621921" y="1940136"/>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2" name="Text Placeholder 4">
            <a:extLst>
              <a:ext uri="{FF2B5EF4-FFF2-40B4-BE49-F238E27FC236}">
                <a16:creationId xmlns:a16="http://schemas.microsoft.com/office/drawing/2014/main" id="{58C2763F-5CD5-A848-BE93-42A6729EDA90}"/>
              </a:ext>
            </a:extLst>
          </p:cNvPr>
          <p:cNvSpPr>
            <a:spLocks noGrp="1"/>
          </p:cNvSpPr>
          <p:nvPr>
            <p:ph type="body" sz="quarter" idx="30" hasCustomPrompt="1"/>
          </p:nvPr>
        </p:nvSpPr>
        <p:spPr>
          <a:xfrm>
            <a:off x="6336840" y="2083554"/>
            <a:ext cx="21661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43" name="Text Placeholder 4">
            <a:extLst>
              <a:ext uri="{FF2B5EF4-FFF2-40B4-BE49-F238E27FC236}">
                <a16:creationId xmlns:a16="http://schemas.microsoft.com/office/drawing/2014/main" id="{48039A62-AA9A-E448-AC35-604DB69FF6ED}"/>
              </a:ext>
            </a:extLst>
          </p:cNvPr>
          <p:cNvSpPr>
            <a:spLocks noGrp="1"/>
          </p:cNvSpPr>
          <p:nvPr>
            <p:ph type="body" sz="quarter" idx="31" hasCustomPrompt="1"/>
          </p:nvPr>
        </p:nvSpPr>
        <p:spPr>
          <a:xfrm>
            <a:off x="6336840" y="3004150"/>
            <a:ext cx="2166137"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44" name="Rectangle 43">
            <a:extLst>
              <a:ext uri="{FF2B5EF4-FFF2-40B4-BE49-F238E27FC236}">
                <a16:creationId xmlns:a16="http://schemas.microsoft.com/office/drawing/2014/main" id="{2A51A495-A5D3-4F4D-A5E2-3EF4020BC610}"/>
              </a:ext>
            </a:extLst>
          </p:cNvPr>
          <p:cNvSpPr/>
          <p:nvPr userDrawn="1"/>
        </p:nvSpPr>
        <p:spPr>
          <a:xfrm>
            <a:off x="6336841" y="1940136"/>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 name="Text Placeholder 7">
            <a:extLst>
              <a:ext uri="{FF2B5EF4-FFF2-40B4-BE49-F238E27FC236}">
                <a16:creationId xmlns:a16="http://schemas.microsoft.com/office/drawing/2014/main" id="{AC96BA6D-04F8-DC64-5EDC-BF0AC58E3931}"/>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16553834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7" y="1887685"/>
            <a:ext cx="2156546"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3493469" y="1887685"/>
            <a:ext cx="2156546"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6302751" y="1887685"/>
            <a:ext cx="2156546"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4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dirty="0"/>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dirty="0"/>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365460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dirty="0"/>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365460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dirty="0"/>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646892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dirty="0"/>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646892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dirty="0"/>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br>
              <a:rPr lang="en-US" dirty="0"/>
            </a:br>
            <a:r>
              <a:rPr lang="en-US" dirty="0" err="1"/>
              <a:t>adipisicing</a:t>
            </a:r>
            <a:endParaRPr lang="en-US" dirty="0"/>
          </a:p>
        </p:txBody>
      </p:sp>
      <p:sp>
        <p:nvSpPr>
          <p:cNvPr id="3" name="Text Placeholder 7">
            <a:extLst>
              <a:ext uri="{FF2B5EF4-FFF2-40B4-BE49-F238E27FC236}">
                <a16:creationId xmlns:a16="http://schemas.microsoft.com/office/drawing/2014/main" id="{17147B67-39E7-81BC-1D28-61303E6FA079}"/>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13936851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7" y="1887685"/>
            <a:ext cx="2156546"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3493469" y="1887685"/>
            <a:ext cx="2156546" cy="2443943"/>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6302751" y="1887685"/>
            <a:ext cx="2156546" cy="2443943"/>
          </a:xfrm>
          <a:prstGeom prst="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4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dirty="0"/>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dirty="0"/>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365460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dirty="0"/>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365460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dirty="0"/>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646892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dirty="0"/>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646892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dirty="0"/>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br>
              <a:rPr lang="en-US" dirty="0"/>
            </a:br>
            <a:r>
              <a:rPr lang="en-US" dirty="0" err="1"/>
              <a:t>adipisicing</a:t>
            </a:r>
            <a:endParaRPr lang="en-US" dirty="0"/>
          </a:p>
        </p:txBody>
      </p:sp>
      <p:sp>
        <p:nvSpPr>
          <p:cNvPr id="3" name="Text Placeholder 7">
            <a:extLst>
              <a:ext uri="{FF2B5EF4-FFF2-40B4-BE49-F238E27FC236}">
                <a16:creationId xmlns:a16="http://schemas.microsoft.com/office/drawing/2014/main" id="{17147B67-39E7-81BC-1D28-61303E6FA079}"/>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36860431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7" y="1887685"/>
            <a:ext cx="2156546"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3493469" y="1416289"/>
            <a:ext cx="2156546" cy="3565530"/>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6302751" y="1887685"/>
            <a:ext cx="2156546"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4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dirty="0"/>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dirty="0"/>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365460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dirty="0"/>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365460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dirty="0"/>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646892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dirty="0"/>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646892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dirty="0"/>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br>
              <a:rPr lang="en-US" dirty="0"/>
            </a:br>
            <a:r>
              <a:rPr lang="en-US" dirty="0" err="1"/>
              <a:t>adipisicing</a:t>
            </a:r>
            <a:endParaRPr lang="en-US" dirty="0"/>
          </a:p>
        </p:txBody>
      </p:sp>
      <p:sp>
        <p:nvSpPr>
          <p:cNvPr id="3" name="Text Placeholder 7">
            <a:extLst>
              <a:ext uri="{FF2B5EF4-FFF2-40B4-BE49-F238E27FC236}">
                <a16:creationId xmlns:a16="http://schemas.microsoft.com/office/drawing/2014/main" id="{BE1D72E0-3270-D017-586E-972004483372}"/>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12278624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7" y="1887685"/>
            <a:ext cx="2156546" cy="2443943"/>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3493469" y="1416289"/>
            <a:ext cx="2156546" cy="3565530"/>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6302751" y="1887685"/>
            <a:ext cx="2156546" cy="2443943"/>
          </a:xfrm>
          <a:prstGeom prst="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4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dirty="0"/>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dirty="0"/>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365460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dirty="0"/>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365460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dirty="0"/>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646892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dirty="0"/>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646892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dirty="0"/>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br>
              <a:rPr lang="en-US" dirty="0"/>
            </a:br>
            <a:r>
              <a:rPr lang="en-US" dirty="0" err="1"/>
              <a:t>adipisicing</a:t>
            </a:r>
            <a:endParaRPr lang="en-US" dirty="0"/>
          </a:p>
        </p:txBody>
      </p:sp>
      <p:sp>
        <p:nvSpPr>
          <p:cNvPr id="3" name="Text Placeholder 7">
            <a:extLst>
              <a:ext uri="{FF2B5EF4-FFF2-40B4-BE49-F238E27FC236}">
                <a16:creationId xmlns:a16="http://schemas.microsoft.com/office/drawing/2014/main" id="{BE1D72E0-3270-D017-586E-972004483372}"/>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7413451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7" y="1887685"/>
            <a:ext cx="1780717"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35459" y="2018023"/>
            <a:ext cx="1465377" cy="255332"/>
          </a:xfrm>
          <a:prstGeom prst="rect">
            <a:avLst/>
          </a:prstGeom>
        </p:spPr>
        <p:txBody>
          <a:bodyPr lIns="0" rIns="0"/>
          <a:lstStyle>
            <a:lvl1pPr marL="0" indent="0">
              <a:buNone/>
              <a:defRPr sz="1200" b="1" i="0">
                <a:solidFill>
                  <a:schemeClr val="accent1"/>
                </a:solidFill>
                <a:latin typeface="Arial" panose="020B0604020202020204" pitchFamily="34" charset="0"/>
                <a:cs typeface="Arial" panose="020B0604020202020204" pitchFamily="34" charset="0"/>
              </a:defRPr>
            </a:lvl1pPr>
          </a:lstStyle>
          <a:p>
            <a:pPr lvl="0"/>
            <a:r>
              <a:rPr lang="en-US" dirty="0"/>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2475779"/>
            <a:ext cx="1465377" cy="1688711"/>
          </a:xfrm>
          <a:prstGeom prst="rect">
            <a:avLst/>
          </a:prstGeom>
        </p:spPr>
        <p:txBody>
          <a:bodyPr lIns="0" rIns="0"/>
          <a:lstStyle>
            <a:lvl1pPr marL="285750" indent="-285750">
              <a:buClr>
                <a:schemeClr val="accent4"/>
              </a:buClr>
              <a:buFont typeface="Wingdings" pitchFamily="2" charset="2"/>
              <a:buChar char="§"/>
              <a:defRPr sz="1200" b="0" i="0">
                <a:solidFill>
                  <a:schemeClr val="tx1"/>
                </a:solidFill>
                <a:latin typeface="Arial" panose="020B0604020202020204" pitchFamily="34" charset="0"/>
                <a:cs typeface="Arial" panose="020B0604020202020204" pitchFamily="34" charset="0"/>
              </a:defRPr>
            </a:lvl1pPr>
          </a:lstStyle>
          <a:p>
            <a:pPr lvl="0"/>
            <a:r>
              <a:rPr lang="en-US" dirty="0"/>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br>
              <a:rPr lang="en-US" dirty="0"/>
            </a:br>
            <a:r>
              <a:rPr lang="en-US" dirty="0" err="1"/>
              <a:t>adipisicing</a:t>
            </a:r>
            <a:endParaRPr lang="en-US" dirty="0"/>
          </a:p>
        </p:txBody>
      </p:sp>
      <p:sp>
        <p:nvSpPr>
          <p:cNvPr id="3" name="Text Placeholder 7">
            <a:extLst>
              <a:ext uri="{FF2B5EF4-FFF2-40B4-BE49-F238E27FC236}">
                <a16:creationId xmlns:a16="http://schemas.microsoft.com/office/drawing/2014/main" id="{17147B67-39E7-81BC-1D28-61303E6FA079}"/>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cxnSp>
        <p:nvCxnSpPr>
          <p:cNvPr id="4" name="Google Shape;400;g20f6aa90e08_0_342">
            <a:extLst>
              <a:ext uri="{FF2B5EF4-FFF2-40B4-BE49-F238E27FC236}">
                <a16:creationId xmlns:a16="http://schemas.microsoft.com/office/drawing/2014/main" id="{4DE0AB72-C263-EEC0-586A-C4621F84E617}"/>
              </a:ext>
            </a:extLst>
          </p:cNvPr>
          <p:cNvCxnSpPr/>
          <p:nvPr userDrawn="1"/>
        </p:nvCxnSpPr>
        <p:spPr>
          <a:xfrm>
            <a:off x="850440" y="2352602"/>
            <a:ext cx="1031400" cy="0"/>
          </a:xfrm>
          <a:prstGeom prst="straightConnector1">
            <a:avLst/>
          </a:prstGeom>
          <a:noFill/>
          <a:ln w="28575" cap="flat" cmpd="sng">
            <a:solidFill>
              <a:srgbClr val="A6192E"/>
            </a:solidFill>
            <a:prstDash val="solid"/>
            <a:miter lim="800000"/>
            <a:headEnd type="none" w="sm" len="sm"/>
            <a:tailEnd type="none" w="sm" len="sm"/>
          </a:ln>
        </p:spPr>
      </p:cxnSp>
      <p:sp>
        <p:nvSpPr>
          <p:cNvPr id="32" name="Rectangle 31">
            <a:extLst>
              <a:ext uri="{FF2B5EF4-FFF2-40B4-BE49-F238E27FC236}">
                <a16:creationId xmlns:a16="http://schemas.microsoft.com/office/drawing/2014/main" id="{882E3D29-9117-19FE-A423-E31878FD4432}"/>
              </a:ext>
            </a:extLst>
          </p:cNvPr>
          <p:cNvSpPr/>
          <p:nvPr userDrawn="1"/>
        </p:nvSpPr>
        <p:spPr>
          <a:xfrm>
            <a:off x="6687422" y="1887685"/>
            <a:ext cx="1780717"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3" name="Text Placeholder 4">
            <a:extLst>
              <a:ext uri="{FF2B5EF4-FFF2-40B4-BE49-F238E27FC236}">
                <a16:creationId xmlns:a16="http://schemas.microsoft.com/office/drawing/2014/main" id="{F933F151-834F-E725-CF15-D88DC43F34B4}"/>
              </a:ext>
            </a:extLst>
          </p:cNvPr>
          <p:cNvSpPr>
            <a:spLocks noGrp="1"/>
          </p:cNvSpPr>
          <p:nvPr>
            <p:ph type="body" sz="quarter" idx="28" hasCustomPrompt="1"/>
          </p:nvPr>
        </p:nvSpPr>
        <p:spPr>
          <a:xfrm>
            <a:off x="6838694" y="2018023"/>
            <a:ext cx="1465377" cy="255332"/>
          </a:xfrm>
          <a:prstGeom prst="rect">
            <a:avLst/>
          </a:prstGeom>
        </p:spPr>
        <p:txBody>
          <a:bodyPr lIns="0" rIns="0"/>
          <a:lstStyle>
            <a:lvl1pPr marL="0" indent="0">
              <a:buNone/>
              <a:defRPr sz="1200" b="1" i="0">
                <a:solidFill>
                  <a:schemeClr val="accent1"/>
                </a:solidFill>
                <a:latin typeface="Arial" panose="020B0604020202020204" pitchFamily="34" charset="0"/>
                <a:cs typeface="Arial" panose="020B0604020202020204" pitchFamily="34" charset="0"/>
              </a:defRPr>
            </a:lvl1pPr>
          </a:lstStyle>
          <a:p>
            <a:pPr lvl="0"/>
            <a:r>
              <a:rPr lang="en-US" dirty="0"/>
              <a:t>CURRENT FRAME</a:t>
            </a:r>
          </a:p>
        </p:txBody>
      </p:sp>
      <p:sp>
        <p:nvSpPr>
          <p:cNvPr id="34" name="Text Placeholder 4">
            <a:extLst>
              <a:ext uri="{FF2B5EF4-FFF2-40B4-BE49-F238E27FC236}">
                <a16:creationId xmlns:a16="http://schemas.microsoft.com/office/drawing/2014/main" id="{E1BD0C2A-E29C-BB6A-3092-99D0188CD8ED}"/>
              </a:ext>
            </a:extLst>
          </p:cNvPr>
          <p:cNvSpPr>
            <a:spLocks noGrp="1"/>
          </p:cNvSpPr>
          <p:nvPr>
            <p:ph type="body" sz="quarter" idx="29" hasCustomPrompt="1"/>
          </p:nvPr>
        </p:nvSpPr>
        <p:spPr>
          <a:xfrm>
            <a:off x="6853675" y="2475779"/>
            <a:ext cx="1465377" cy="1688711"/>
          </a:xfrm>
          <a:prstGeom prst="rect">
            <a:avLst/>
          </a:prstGeom>
        </p:spPr>
        <p:txBody>
          <a:bodyPr lIns="0" rIns="0"/>
          <a:lstStyle>
            <a:lvl1pPr marL="285750" indent="-285750">
              <a:buClr>
                <a:schemeClr val="accent4"/>
              </a:buClr>
              <a:buFont typeface="Wingdings" pitchFamily="2" charset="2"/>
              <a:buChar char="§"/>
              <a:defRPr sz="1200" b="0" i="0">
                <a:solidFill>
                  <a:schemeClr val="tx1"/>
                </a:solidFill>
                <a:latin typeface="Arial" panose="020B0604020202020204" pitchFamily="34" charset="0"/>
                <a:cs typeface="Arial" panose="020B0604020202020204" pitchFamily="34" charset="0"/>
              </a:defRPr>
            </a:lvl1pPr>
          </a:lstStyle>
          <a:p>
            <a:pPr lvl="0"/>
            <a:r>
              <a:rPr lang="en-US" dirty="0"/>
              <a:t>Lorem ipsum</a:t>
            </a:r>
          </a:p>
        </p:txBody>
      </p:sp>
      <p:cxnSp>
        <p:nvCxnSpPr>
          <p:cNvPr id="35" name="Google Shape;400;g20f6aa90e08_0_342">
            <a:extLst>
              <a:ext uri="{FF2B5EF4-FFF2-40B4-BE49-F238E27FC236}">
                <a16:creationId xmlns:a16="http://schemas.microsoft.com/office/drawing/2014/main" id="{A6A31FCF-FEEB-BAD4-BEDE-2FE13A759B66}"/>
              </a:ext>
            </a:extLst>
          </p:cNvPr>
          <p:cNvCxnSpPr/>
          <p:nvPr userDrawn="1"/>
        </p:nvCxnSpPr>
        <p:spPr>
          <a:xfrm>
            <a:off x="6853675" y="2352602"/>
            <a:ext cx="1031400" cy="0"/>
          </a:xfrm>
          <a:prstGeom prst="straightConnector1">
            <a:avLst/>
          </a:prstGeom>
          <a:noFill/>
          <a:ln w="28575" cap="flat" cmpd="sng">
            <a:solidFill>
              <a:srgbClr val="A6192E"/>
            </a:solidFill>
            <a:prstDash val="solid"/>
            <a:miter lim="800000"/>
            <a:headEnd type="none" w="sm" len="sm"/>
            <a:tailEnd type="none" w="sm" len="sm"/>
          </a:ln>
        </p:spPr>
      </p:cxnSp>
      <p:sp>
        <p:nvSpPr>
          <p:cNvPr id="36" name="Rectangle 35">
            <a:extLst>
              <a:ext uri="{FF2B5EF4-FFF2-40B4-BE49-F238E27FC236}">
                <a16:creationId xmlns:a16="http://schemas.microsoft.com/office/drawing/2014/main" id="{79F163B5-6A7C-4C85-1C96-52A7C49B3964}"/>
              </a:ext>
            </a:extLst>
          </p:cNvPr>
          <p:cNvSpPr/>
          <p:nvPr userDrawn="1"/>
        </p:nvSpPr>
        <p:spPr>
          <a:xfrm>
            <a:off x="4692971" y="1887685"/>
            <a:ext cx="1780717"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7" name="Text Placeholder 4">
            <a:extLst>
              <a:ext uri="{FF2B5EF4-FFF2-40B4-BE49-F238E27FC236}">
                <a16:creationId xmlns:a16="http://schemas.microsoft.com/office/drawing/2014/main" id="{FB8B58D6-1AC9-C284-0DA5-BD5F9B061FE1}"/>
              </a:ext>
            </a:extLst>
          </p:cNvPr>
          <p:cNvSpPr>
            <a:spLocks noGrp="1"/>
          </p:cNvSpPr>
          <p:nvPr>
            <p:ph type="body" sz="quarter" idx="30" hasCustomPrompt="1"/>
          </p:nvPr>
        </p:nvSpPr>
        <p:spPr>
          <a:xfrm>
            <a:off x="4844243" y="2018023"/>
            <a:ext cx="1465377" cy="255332"/>
          </a:xfrm>
          <a:prstGeom prst="rect">
            <a:avLst/>
          </a:prstGeom>
        </p:spPr>
        <p:txBody>
          <a:bodyPr lIns="0" rIns="0"/>
          <a:lstStyle>
            <a:lvl1pPr marL="0" indent="0">
              <a:buNone/>
              <a:defRPr sz="1200" b="1" i="0">
                <a:solidFill>
                  <a:schemeClr val="accent1"/>
                </a:solidFill>
                <a:latin typeface="Arial" panose="020B0604020202020204" pitchFamily="34" charset="0"/>
                <a:cs typeface="Arial" panose="020B0604020202020204" pitchFamily="34" charset="0"/>
              </a:defRPr>
            </a:lvl1pPr>
          </a:lstStyle>
          <a:p>
            <a:pPr lvl="0"/>
            <a:r>
              <a:rPr lang="en-US" dirty="0"/>
              <a:t>CURRENT FRAME</a:t>
            </a:r>
          </a:p>
        </p:txBody>
      </p:sp>
      <p:sp>
        <p:nvSpPr>
          <p:cNvPr id="38" name="Text Placeholder 4">
            <a:extLst>
              <a:ext uri="{FF2B5EF4-FFF2-40B4-BE49-F238E27FC236}">
                <a16:creationId xmlns:a16="http://schemas.microsoft.com/office/drawing/2014/main" id="{BFD6C79C-1160-EA83-C7E6-E8E4A3A18C35}"/>
              </a:ext>
            </a:extLst>
          </p:cNvPr>
          <p:cNvSpPr>
            <a:spLocks noGrp="1"/>
          </p:cNvSpPr>
          <p:nvPr>
            <p:ph type="body" sz="quarter" idx="31" hasCustomPrompt="1"/>
          </p:nvPr>
        </p:nvSpPr>
        <p:spPr>
          <a:xfrm>
            <a:off x="4859224" y="2475779"/>
            <a:ext cx="1465377" cy="1688711"/>
          </a:xfrm>
          <a:prstGeom prst="rect">
            <a:avLst/>
          </a:prstGeom>
        </p:spPr>
        <p:txBody>
          <a:bodyPr lIns="0" rIns="0"/>
          <a:lstStyle>
            <a:lvl1pPr marL="285750" indent="-285750">
              <a:buClr>
                <a:schemeClr val="accent4"/>
              </a:buClr>
              <a:buFont typeface="Wingdings" pitchFamily="2" charset="2"/>
              <a:buChar char="§"/>
              <a:defRPr sz="1200" b="0" i="0">
                <a:solidFill>
                  <a:schemeClr val="tx1"/>
                </a:solidFill>
                <a:latin typeface="Arial" panose="020B0604020202020204" pitchFamily="34" charset="0"/>
                <a:cs typeface="Arial" panose="020B0604020202020204" pitchFamily="34" charset="0"/>
              </a:defRPr>
            </a:lvl1pPr>
          </a:lstStyle>
          <a:p>
            <a:pPr lvl="0"/>
            <a:r>
              <a:rPr lang="en-US" dirty="0"/>
              <a:t>Lorem ipsum</a:t>
            </a:r>
          </a:p>
        </p:txBody>
      </p:sp>
      <p:cxnSp>
        <p:nvCxnSpPr>
          <p:cNvPr id="39" name="Google Shape;400;g20f6aa90e08_0_342">
            <a:extLst>
              <a:ext uri="{FF2B5EF4-FFF2-40B4-BE49-F238E27FC236}">
                <a16:creationId xmlns:a16="http://schemas.microsoft.com/office/drawing/2014/main" id="{8420CF23-9086-F198-C393-54F4723930B6}"/>
              </a:ext>
            </a:extLst>
          </p:cNvPr>
          <p:cNvCxnSpPr/>
          <p:nvPr userDrawn="1"/>
        </p:nvCxnSpPr>
        <p:spPr>
          <a:xfrm>
            <a:off x="4859224" y="2352602"/>
            <a:ext cx="1031400" cy="0"/>
          </a:xfrm>
          <a:prstGeom prst="straightConnector1">
            <a:avLst/>
          </a:prstGeom>
          <a:noFill/>
          <a:ln w="28575" cap="flat" cmpd="sng">
            <a:solidFill>
              <a:srgbClr val="A6192E"/>
            </a:solidFill>
            <a:prstDash val="solid"/>
            <a:miter lim="800000"/>
            <a:headEnd type="none" w="sm" len="sm"/>
            <a:tailEnd type="none" w="sm" len="sm"/>
          </a:ln>
        </p:spPr>
      </p:cxnSp>
      <p:sp>
        <p:nvSpPr>
          <p:cNvPr id="40" name="Rectangle 39">
            <a:extLst>
              <a:ext uri="{FF2B5EF4-FFF2-40B4-BE49-F238E27FC236}">
                <a16:creationId xmlns:a16="http://schemas.microsoft.com/office/drawing/2014/main" id="{DC72933A-F31F-C22E-A40A-687BDDBF2D12}"/>
              </a:ext>
            </a:extLst>
          </p:cNvPr>
          <p:cNvSpPr/>
          <p:nvPr userDrawn="1"/>
        </p:nvSpPr>
        <p:spPr>
          <a:xfrm>
            <a:off x="2685237" y="1887685"/>
            <a:ext cx="1780717"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41" name="Text Placeholder 4">
            <a:extLst>
              <a:ext uri="{FF2B5EF4-FFF2-40B4-BE49-F238E27FC236}">
                <a16:creationId xmlns:a16="http://schemas.microsoft.com/office/drawing/2014/main" id="{E1E77D58-C578-4908-212A-706168154C22}"/>
              </a:ext>
            </a:extLst>
          </p:cNvPr>
          <p:cNvSpPr>
            <a:spLocks noGrp="1"/>
          </p:cNvSpPr>
          <p:nvPr>
            <p:ph type="body" sz="quarter" idx="32" hasCustomPrompt="1"/>
          </p:nvPr>
        </p:nvSpPr>
        <p:spPr>
          <a:xfrm>
            <a:off x="2836509" y="2018023"/>
            <a:ext cx="1465377" cy="255332"/>
          </a:xfrm>
          <a:prstGeom prst="rect">
            <a:avLst/>
          </a:prstGeom>
        </p:spPr>
        <p:txBody>
          <a:bodyPr lIns="0" rIns="0"/>
          <a:lstStyle>
            <a:lvl1pPr marL="0" indent="0">
              <a:buNone/>
              <a:defRPr sz="1200" b="1" i="0">
                <a:solidFill>
                  <a:schemeClr val="accent1"/>
                </a:solidFill>
                <a:latin typeface="Arial" panose="020B0604020202020204" pitchFamily="34" charset="0"/>
                <a:cs typeface="Arial" panose="020B0604020202020204" pitchFamily="34" charset="0"/>
              </a:defRPr>
            </a:lvl1pPr>
          </a:lstStyle>
          <a:p>
            <a:pPr lvl="0"/>
            <a:r>
              <a:rPr lang="en-US" dirty="0"/>
              <a:t>CURRENT FRAME</a:t>
            </a:r>
          </a:p>
        </p:txBody>
      </p:sp>
      <p:sp>
        <p:nvSpPr>
          <p:cNvPr id="42" name="Text Placeholder 4">
            <a:extLst>
              <a:ext uri="{FF2B5EF4-FFF2-40B4-BE49-F238E27FC236}">
                <a16:creationId xmlns:a16="http://schemas.microsoft.com/office/drawing/2014/main" id="{41E2EECF-2C2D-B3AB-220D-CD337AF855C2}"/>
              </a:ext>
            </a:extLst>
          </p:cNvPr>
          <p:cNvSpPr>
            <a:spLocks noGrp="1"/>
          </p:cNvSpPr>
          <p:nvPr>
            <p:ph type="body" sz="quarter" idx="33" hasCustomPrompt="1"/>
          </p:nvPr>
        </p:nvSpPr>
        <p:spPr>
          <a:xfrm>
            <a:off x="2851490" y="2475779"/>
            <a:ext cx="1465377" cy="1688711"/>
          </a:xfrm>
          <a:prstGeom prst="rect">
            <a:avLst/>
          </a:prstGeom>
        </p:spPr>
        <p:txBody>
          <a:bodyPr lIns="0" rIns="0"/>
          <a:lstStyle>
            <a:lvl1pPr marL="285750" indent="-285750">
              <a:buClr>
                <a:schemeClr val="accent4"/>
              </a:buClr>
              <a:buFont typeface="Wingdings" pitchFamily="2" charset="2"/>
              <a:buChar char="§"/>
              <a:defRPr sz="1200" b="0" i="0">
                <a:solidFill>
                  <a:schemeClr val="tx1"/>
                </a:solidFill>
                <a:latin typeface="Arial" panose="020B0604020202020204" pitchFamily="34" charset="0"/>
                <a:cs typeface="Arial" panose="020B0604020202020204" pitchFamily="34" charset="0"/>
              </a:defRPr>
            </a:lvl1pPr>
          </a:lstStyle>
          <a:p>
            <a:pPr lvl="0"/>
            <a:r>
              <a:rPr lang="en-US" dirty="0"/>
              <a:t>Lorem ipsum</a:t>
            </a:r>
          </a:p>
        </p:txBody>
      </p:sp>
      <p:cxnSp>
        <p:nvCxnSpPr>
          <p:cNvPr id="43" name="Google Shape;400;g20f6aa90e08_0_342">
            <a:extLst>
              <a:ext uri="{FF2B5EF4-FFF2-40B4-BE49-F238E27FC236}">
                <a16:creationId xmlns:a16="http://schemas.microsoft.com/office/drawing/2014/main" id="{9D318BA8-07A0-E429-8612-4A6FB7D633E4}"/>
              </a:ext>
            </a:extLst>
          </p:cNvPr>
          <p:cNvCxnSpPr/>
          <p:nvPr userDrawn="1"/>
        </p:nvCxnSpPr>
        <p:spPr>
          <a:xfrm>
            <a:off x="2851490" y="2352602"/>
            <a:ext cx="1031400" cy="0"/>
          </a:xfrm>
          <a:prstGeom prst="straightConnector1">
            <a:avLst/>
          </a:prstGeom>
          <a:noFill/>
          <a:ln w="28575" cap="flat" cmpd="sng">
            <a:solidFill>
              <a:srgbClr val="A6192E"/>
            </a:solidFill>
            <a:prstDash val="solid"/>
            <a:miter lim="800000"/>
            <a:headEnd type="none" w="sm" len="sm"/>
            <a:tailEnd type="none" w="sm" len="sm"/>
          </a:ln>
        </p:spPr>
      </p:cxnSp>
    </p:spTree>
    <p:extLst>
      <p:ext uri="{BB962C8B-B14F-4D97-AF65-F5344CB8AC3E}">
        <p14:creationId xmlns:p14="http://schemas.microsoft.com/office/powerpoint/2010/main" val="39849995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7" y="1887685"/>
            <a:ext cx="1780717"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35459" y="2018023"/>
            <a:ext cx="1465377" cy="255332"/>
          </a:xfrm>
          <a:prstGeom prst="rect">
            <a:avLst/>
          </a:prstGeom>
        </p:spPr>
        <p:txBody>
          <a:bodyPr lIns="0" rIns="0"/>
          <a:lstStyle>
            <a:lvl1pPr marL="0" indent="0">
              <a:buNone/>
              <a:defRPr sz="1200" b="1" i="0">
                <a:solidFill>
                  <a:schemeClr val="accent1"/>
                </a:solidFill>
                <a:latin typeface="Arial" panose="020B0604020202020204" pitchFamily="34" charset="0"/>
                <a:cs typeface="Arial" panose="020B0604020202020204" pitchFamily="34" charset="0"/>
              </a:defRPr>
            </a:lvl1pPr>
          </a:lstStyle>
          <a:p>
            <a:pPr lvl="0"/>
            <a:r>
              <a:rPr lang="en-US" dirty="0"/>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2475779"/>
            <a:ext cx="1465377" cy="1688711"/>
          </a:xfrm>
          <a:prstGeom prst="rect">
            <a:avLst/>
          </a:prstGeom>
        </p:spPr>
        <p:txBody>
          <a:bodyPr lIns="0" rIns="0"/>
          <a:lstStyle>
            <a:lvl1pPr marL="285750" indent="-285750">
              <a:buClr>
                <a:schemeClr val="accent1"/>
              </a:buClr>
              <a:buFont typeface="Wingdings" pitchFamily="2" charset="2"/>
              <a:buChar char="§"/>
              <a:defRPr sz="1200" b="0" i="0">
                <a:solidFill>
                  <a:schemeClr val="tx1"/>
                </a:solidFill>
                <a:latin typeface="Arial" panose="020B0604020202020204" pitchFamily="34" charset="0"/>
                <a:cs typeface="Arial" panose="020B0604020202020204" pitchFamily="34" charset="0"/>
              </a:defRPr>
            </a:lvl1pPr>
          </a:lstStyle>
          <a:p>
            <a:pPr lvl="0"/>
            <a:r>
              <a:rPr lang="en-US" dirty="0"/>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br>
              <a:rPr lang="en-US" dirty="0"/>
            </a:br>
            <a:r>
              <a:rPr lang="en-US" dirty="0" err="1"/>
              <a:t>adipisicing</a:t>
            </a:r>
            <a:endParaRPr lang="en-US" dirty="0"/>
          </a:p>
        </p:txBody>
      </p:sp>
      <p:sp>
        <p:nvSpPr>
          <p:cNvPr id="3" name="Text Placeholder 7">
            <a:extLst>
              <a:ext uri="{FF2B5EF4-FFF2-40B4-BE49-F238E27FC236}">
                <a16:creationId xmlns:a16="http://schemas.microsoft.com/office/drawing/2014/main" id="{17147B67-39E7-81BC-1D28-61303E6FA079}"/>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cxnSp>
        <p:nvCxnSpPr>
          <p:cNvPr id="4" name="Google Shape;400;g20f6aa90e08_0_342">
            <a:extLst>
              <a:ext uri="{FF2B5EF4-FFF2-40B4-BE49-F238E27FC236}">
                <a16:creationId xmlns:a16="http://schemas.microsoft.com/office/drawing/2014/main" id="{4DE0AB72-C263-EEC0-586A-C4621F84E617}"/>
              </a:ext>
            </a:extLst>
          </p:cNvPr>
          <p:cNvCxnSpPr/>
          <p:nvPr userDrawn="1"/>
        </p:nvCxnSpPr>
        <p:spPr>
          <a:xfrm>
            <a:off x="850440" y="2352602"/>
            <a:ext cx="1031400" cy="0"/>
          </a:xfrm>
          <a:prstGeom prst="straightConnector1">
            <a:avLst/>
          </a:prstGeom>
          <a:noFill/>
          <a:ln w="38100" cap="flat" cmpd="sng">
            <a:solidFill>
              <a:srgbClr val="A6192E"/>
            </a:solidFill>
            <a:prstDash val="solid"/>
            <a:miter lim="800000"/>
            <a:headEnd type="none" w="sm" len="sm"/>
            <a:tailEnd type="none" w="sm" len="sm"/>
          </a:ln>
        </p:spPr>
      </p:cxnSp>
      <p:sp>
        <p:nvSpPr>
          <p:cNvPr id="32" name="Rectangle 31">
            <a:extLst>
              <a:ext uri="{FF2B5EF4-FFF2-40B4-BE49-F238E27FC236}">
                <a16:creationId xmlns:a16="http://schemas.microsoft.com/office/drawing/2014/main" id="{882E3D29-9117-19FE-A423-E31878FD4432}"/>
              </a:ext>
            </a:extLst>
          </p:cNvPr>
          <p:cNvSpPr/>
          <p:nvPr userDrawn="1"/>
        </p:nvSpPr>
        <p:spPr>
          <a:xfrm>
            <a:off x="6687422" y="1887685"/>
            <a:ext cx="1780717" cy="2443943"/>
          </a:xfrm>
          <a:prstGeom prst="rect">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3" name="Text Placeholder 4">
            <a:extLst>
              <a:ext uri="{FF2B5EF4-FFF2-40B4-BE49-F238E27FC236}">
                <a16:creationId xmlns:a16="http://schemas.microsoft.com/office/drawing/2014/main" id="{F933F151-834F-E725-CF15-D88DC43F34B4}"/>
              </a:ext>
            </a:extLst>
          </p:cNvPr>
          <p:cNvSpPr>
            <a:spLocks noGrp="1"/>
          </p:cNvSpPr>
          <p:nvPr>
            <p:ph type="body" sz="quarter" idx="28" hasCustomPrompt="1"/>
          </p:nvPr>
        </p:nvSpPr>
        <p:spPr>
          <a:xfrm>
            <a:off x="6838694" y="2018023"/>
            <a:ext cx="1465377" cy="255332"/>
          </a:xfrm>
          <a:prstGeom prst="rect">
            <a:avLst/>
          </a:prstGeom>
        </p:spPr>
        <p:txBody>
          <a:bodyPr lIns="0" rIns="0"/>
          <a:lstStyle>
            <a:lvl1pPr marL="0" indent="0">
              <a:buNone/>
              <a:defRPr sz="1200" b="1" i="0">
                <a:solidFill>
                  <a:schemeClr val="accent1"/>
                </a:solidFill>
                <a:latin typeface="Arial" panose="020B0604020202020204" pitchFamily="34" charset="0"/>
                <a:cs typeface="Arial" panose="020B0604020202020204" pitchFamily="34" charset="0"/>
              </a:defRPr>
            </a:lvl1pPr>
          </a:lstStyle>
          <a:p>
            <a:pPr lvl="0"/>
            <a:r>
              <a:rPr lang="en-US" dirty="0"/>
              <a:t>CURRENT FRAME</a:t>
            </a:r>
          </a:p>
        </p:txBody>
      </p:sp>
      <p:sp>
        <p:nvSpPr>
          <p:cNvPr id="34" name="Text Placeholder 4">
            <a:extLst>
              <a:ext uri="{FF2B5EF4-FFF2-40B4-BE49-F238E27FC236}">
                <a16:creationId xmlns:a16="http://schemas.microsoft.com/office/drawing/2014/main" id="{E1BD0C2A-E29C-BB6A-3092-99D0188CD8ED}"/>
              </a:ext>
            </a:extLst>
          </p:cNvPr>
          <p:cNvSpPr>
            <a:spLocks noGrp="1"/>
          </p:cNvSpPr>
          <p:nvPr>
            <p:ph type="body" sz="quarter" idx="29" hasCustomPrompt="1"/>
          </p:nvPr>
        </p:nvSpPr>
        <p:spPr>
          <a:xfrm>
            <a:off x="6853675" y="2475779"/>
            <a:ext cx="1465377" cy="1688711"/>
          </a:xfrm>
          <a:prstGeom prst="rect">
            <a:avLst/>
          </a:prstGeom>
        </p:spPr>
        <p:txBody>
          <a:bodyPr lIns="0" rIns="0"/>
          <a:lstStyle>
            <a:lvl1pPr marL="285750" indent="-285750">
              <a:buClr>
                <a:schemeClr val="accent1"/>
              </a:buClr>
              <a:buFont typeface="Wingdings" pitchFamily="2" charset="2"/>
              <a:buChar char="§"/>
              <a:defRPr sz="1200" b="0" i="0">
                <a:solidFill>
                  <a:schemeClr val="tx1"/>
                </a:solidFill>
                <a:latin typeface="Arial" panose="020B0604020202020204" pitchFamily="34" charset="0"/>
                <a:cs typeface="Arial" panose="020B0604020202020204" pitchFamily="34" charset="0"/>
              </a:defRPr>
            </a:lvl1pPr>
          </a:lstStyle>
          <a:p>
            <a:pPr lvl="0"/>
            <a:r>
              <a:rPr lang="en-US" dirty="0"/>
              <a:t>Lorem ipsum</a:t>
            </a:r>
          </a:p>
        </p:txBody>
      </p:sp>
      <p:cxnSp>
        <p:nvCxnSpPr>
          <p:cNvPr id="35" name="Google Shape;400;g20f6aa90e08_0_342">
            <a:extLst>
              <a:ext uri="{FF2B5EF4-FFF2-40B4-BE49-F238E27FC236}">
                <a16:creationId xmlns:a16="http://schemas.microsoft.com/office/drawing/2014/main" id="{A6A31FCF-FEEB-BAD4-BEDE-2FE13A759B66}"/>
              </a:ext>
            </a:extLst>
          </p:cNvPr>
          <p:cNvCxnSpPr/>
          <p:nvPr userDrawn="1"/>
        </p:nvCxnSpPr>
        <p:spPr>
          <a:xfrm>
            <a:off x="6853675" y="2352602"/>
            <a:ext cx="1031400" cy="0"/>
          </a:xfrm>
          <a:prstGeom prst="straightConnector1">
            <a:avLst/>
          </a:prstGeom>
          <a:noFill/>
          <a:ln w="38100" cap="flat" cmpd="sng">
            <a:solidFill>
              <a:schemeClr val="accent3"/>
            </a:solidFill>
            <a:prstDash val="solid"/>
            <a:miter lim="800000"/>
            <a:headEnd type="none" w="sm" len="sm"/>
            <a:tailEnd type="none" w="sm" len="sm"/>
          </a:ln>
        </p:spPr>
      </p:cxnSp>
      <p:sp>
        <p:nvSpPr>
          <p:cNvPr id="36" name="Rectangle 35">
            <a:extLst>
              <a:ext uri="{FF2B5EF4-FFF2-40B4-BE49-F238E27FC236}">
                <a16:creationId xmlns:a16="http://schemas.microsoft.com/office/drawing/2014/main" id="{79F163B5-6A7C-4C85-1C96-52A7C49B3964}"/>
              </a:ext>
            </a:extLst>
          </p:cNvPr>
          <p:cNvSpPr/>
          <p:nvPr userDrawn="1"/>
        </p:nvSpPr>
        <p:spPr>
          <a:xfrm>
            <a:off x="4692971" y="1887685"/>
            <a:ext cx="1780717" cy="2443943"/>
          </a:xfrm>
          <a:prstGeom prst="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7" name="Text Placeholder 4">
            <a:extLst>
              <a:ext uri="{FF2B5EF4-FFF2-40B4-BE49-F238E27FC236}">
                <a16:creationId xmlns:a16="http://schemas.microsoft.com/office/drawing/2014/main" id="{FB8B58D6-1AC9-C284-0DA5-BD5F9B061FE1}"/>
              </a:ext>
            </a:extLst>
          </p:cNvPr>
          <p:cNvSpPr>
            <a:spLocks noGrp="1"/>
          </p:cNvSpPr>
          <p:nvPr>
            <p:ph type="body" sz="quarter" idx="30" hasCustomPrompt="1"/>
          </p:nvPr>
        </p:nvSpPr>
        <p:spPr>
          <a:xfrm>
            <a:off x="4844243" y="2018023"/>
            <a:ext cx="1465377" cy="255332"/>
          </a:xfrm>
          <a:prstGeom prst="rect">
            <a:avLst/>
          </a:prstGeom>
        </p:spPr>
        <p:txBody>
          <a:bodyPr lIns="0" rIns="0"/>
          <a:lstStyle>
            <a:lvl1pPr marL="0" indent="0">
              <a:buNone/>
              <a:defRPr sz="1200" b="1" i="0">
                <a:solidFill>
                  <a:schemeClr val="accent1"/>
                </a:solidFill>
                <a:latin typeface="Arial" panose="020B0604020202020204" pitchFamily="34" charset="0"/>
                <a:cs typeface="Arial" panose="020B0604020202020204" pitchFamily="34" charset="0"/>
              </a:defRPr>
            </a:lvl1pPr>
          </a:lstStyle>
          <a:p>
            <a:pPr lvl="0"/>
            <a:r>
              <a:rPr lang="en-US" dirty="0"/>
              <a:t>CURRENT FRAME</a:t>
            </a:r>
          </a:p>
        </p:txBody>
      </p:sp>
      <p:sp>
        <p:nvSpPr>
          <p:cNvPr id="38" name="Text Placeholder 4">
            <a:extLst>
              <a:ext uri="{FF2B5EF4-FFF2-40B4-BE49-F238E27FC236}">
                <a16:creationId xmlns:a16="http://schemas.microsoft.com/office/drawing/2014/main" id="{BFD6C79C-1160-EA83-C7E6-E8E4A3A18C35}"/>
              </a:ext>
            </a:extLst>
          </p:cNvPr>
          <p:cNvSpPr>
            <a:spLocks noGrp="1"/>
          </p:cNvSpPr>
          <p:nvPr>
            <p:ph type="body" sz="quarter" idx="31" hasCustomPrompt="1"/>
          </p:nvPr>
        </p:nvSpPr>
        <p:spPr>
          <a:xfrm>
            <a:off x="4859224" y="2475779"/>
            <a:ext cx="1465377" cy="1688711"/>
          </a:xfrm>
          <a:prstGeom prst="rect">
            <a:avLst/>
          </a:prstGeom>
        </p:spPr>
        <p:txBody>
          <a:bodyPr lIns="0" rIns="0"/>
          <a:lstStyle>
            <a:lvl1pPr marL="285750" indent="-285750">
              <a:buClr>
                <a:schemeClr val="accent1"/>
              </a:buClr>
              <a:buFont typeface="Wingdings" pitchFamily="2" charset="2"/>
              <a:buChar char="§"/>
              <a:defRPr sz="1200" b="0" i="0">
                <a:solidFill>
                  <a:schemeClr val="tx1"/>
                </a:solidFill>
                <a:latin typeface="Arial" panose="020B0604020202020204" pitchFamily="34" charset="0"/>
                <a:cs typeface="Arial" panose="020B0604020202020204" pitchFamily="34" charset="0"/>
              </a:defRPr>
            </a:lvl1pPr>
          </a:lstStyle>
          <a:p>
            <a:pPr lvl="0"/>
            <a:r>
              <a:rPr lang="en-US" dirty="0"/>
              <a:t>Lorem ipsum</a:t>
            </a:r>
          </a:p>
        </p:txBody>
      </p:sp>
      <p:cxnSp>
        <p:nvCxnSpPr>
          <p:cNvPr id="39" name="Google Shape;400;g20f6aa90e08_0_342">
            <a:extLst>
              <a:ext uri="{FF2B5EF4-FFF2-40B4-BE49-F238E27FC236}">
                <a16:creationId xmlns:a16="http://schemas.microsoft.com/office/drawing/2014/main" id="{8420CF23-9086-F198-C393-54F4723930B6}"/>
              </a:ext>
            </a:extLst>
          </p:cNvPr>
          <p:cNvCxnSpPr/>
          <p:nvPr userDrawn="1"/>
        </p:nvCxnSpPr>
        <p:spPr>
          <a:xfrm>
            <a:off x="4859224" y="2352602"/>
            <a:ext cx="1031400" cy="0"/>
          </a:xfrm>
          <a:prstGeom prst="straightConnector1">
            <a:avLst/>
          </a:prstGeom>
          <a:noFill/>
          <a:ln w="38100" cap="flat" cmpd="sng">
            <a:solidFill>
              <a:schemeClr val="accent4"/>
            </a:solidFill>
            <a:prstDash val="solid"/>
            <a:miter lim="800000"/>
            <a:headEnd type="none" w="sm" len="sm"/>
            <a:tailEnd type="none" w="sm" len="sm"/>
          </a:ln>
        </p:spPr>
      </p:cxnSp>
      <p:sp>
        <p:nvSpPr>
          <p:cNvPr id="40" name="Rectangle 39">
            <a:extLst>
              <a:ext uri="{FF2B5EF4-FFF2-40B4-BE49-F238E27FC236}">
                <a16:creationId xmlns:a16="http://schemas.microsoft.com/office/drawing/2014/main" id="{DC72933A-F31F-C22E-A40A-687BDDBF2D12}"/>
              </a:ext>
            </a:extLst>
          </p:cNvPr>
          <p:cNvSpPr/>
          <p:nvPr userDrawn="1"/>
        </p:nvSpPr>
        <p:spPr>
          <a:xfrm>
            <a:off x="2685237" y="1887685"/>
            <a:ext cx="1780717" cy="2443943"/>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41" name="Text Placeholder 4">
            <a:extLst>
              <a:ext uri="{FF2B5EF4-FFF2-40B4-BE49-F238E27FC236}">
                <a16:creationId xmlns:a16="http://schemas.microsoft.com/office/drawing/2014/main" id="{E1E77D58-C578-4908-212A-706168154C22}"/>
              </a:ext>
            </a:extLst>
          </p:cNvPr>
          <p:cNvSpPr>
            <a:spLocks noGrp="1"/>
          </p:cNvSpPr>
          <p:nvPr>
            <p:ph type="body" sz="quarter" idx="32" hasCustomPrompt="1"/>
          </p:nvPr>
        </p:nvSpPr>
        <p:spPr>
          <a:xfrm>
            <a:off x="2836509" y="2018023"/>
            <a:ext cx="1465377" cy="255332"/>
          </a:xfrm>
          <a:prstGeom prst="rect">
            <a:avLst/>
          </a:prstGeom>
        </p:spPr>
        <p:txBody>
          <a:bodyPr lIns="0" rIns="0"/>
          <a:lstStyle>
            <a:lvl1pPr marL="0" indent="0">
              <a:buNone/>
              <a:defRPr sz="1200" b="1" i="0">
                <a:solidFill>
                  <a:schemeClr val="accent1"/>
                </a:solidFill>
                <a:latin typeface="Arial" panose="020B0604020202020204" pitchFamily="34" charset="0"/>
                <a:cs typeface="Arial" panose="020B0604020202020204" pitchFamily="34" charset="0"/>
              </a:defRPr>
            </a:lvl1pPr>
          </a:lstStyle>
          <a:p>
            <a:pPr lvl="0"/>
            <a:r>
              <a:rPr lang="en-US" dirty="0"/>
              <a:t>CURRENT FRAME</a:t>
            </a:r>
          </a:p>
        </p:txBody>
      </p:sp>
      <p:sp>
        <p:nvSpPr>
          <p:cNvPr id="42" name="Text Placeholder 4">
            <a:extLst>
              <a:ext uri="{FF2B5EF4-FFF2-40B4-BE49-F238E27FC236}">
                <a16:creationId xmlns:a16="http://schemas.microsoft.com/office/drawing/2014/main" id="{41E2EECF-2C2D-B3AB-220D-CD337AF855C2}"/>
              </a:ext>
            </a:extLst>
          </p:cNvPr>
          <p:cNvSpPr>
            <a:spLocks noGrp="1"/>
          </p:cNvSpPr>
          <p:nvPr>
            <p:ph type="body" sz="quarter" idx="33" hasCustomPrompt="1"/>
          </p:nvPr>
        </p:nvSpPr>
        <p:spPr>
          <a:xfrm>
            <a:off x="2851490" y="2475779"/>
            <a:ext cx="1465377" cy="1688711"/>
          </a:xfrm>
          <a:prstGeom prst="rect">
            <a:avLst/>
          </a:prstGeom>
        </p:spPr>
        <p:txBody>
          <a:bodyPr lIns="0" rIns="0"/>
          <a:lstStyle>
            <a:lvl1pPr marL="285750" indent="-285750">
              <a:buClr>
                <a:schemeClr val="accent1"/>
              </a:buClr>
              <a:buFont typeface="Wingdings" pitchFamily="2" charset="2"/>
              <a:buChar char="§"/>
              <a:defRPr sz="1200" b="0" i="0">
                <a:solidFill>
                  <a:schemeClr val="tx1"/>
                </a:solidFill>
                <a:latin typeface="Arial" panose="020B0604020202020204" pitchFamily="34" charset="0"/>
                <a:cs typeface="Arial" panose="020B0604020202020204" pitchFamily="34" charset="0"/>
              </a:defRPr>
            </a:lvl1pPr>
          </a:lstStyle>
          <a:p>
            <a:pPr lvl="0"/>
            <a:r>
              <a:rPr lang="en-US" dirty="0"/>
              <a:t>Lorem ipsum</a:t>
            </a:r>
          </a:p>
        </p:txBody>
      </p:sp>
      <p:cxnSp>
        <p:nvCxnSpPr>
          <p:cNvPr id="43" name="Google Shape;400;g20f6aa90e08_0_342">
            <a:extLst>
              <a:ext uri="{FF2B5EF4-FFF2-40B4-BE49-F238E27FC236}">
                <a16:creationId xmlns:a16="http://schemas.microsoft.com/office/drawing/2014/main" id="{9D318BA8-07A0-E429-8612-4A6FB7D633E4}"/>
              </a:ext>
            </a:extLst>
          </p:cNvPr>
          <p:cNvCxnSpPr/>
          <p:nvPr userDrawn="1"/>
        </p:nvCxnSpPr>
        <p:spPr>
          <a:xfrm>
            <a:off x="2851490" y="2352602"/>
            <a:ext cx="1031400" cy="0"/>
          </a:xfrm>
          <a:prstGeom prst="straightConnector1">
            <a:avLst/>
          </a:prstGeom>
          <a:noFill/>
          <a:ln w="38100" cap="flat" cmpd="sng">
            <a:solidFill>
              <a:schemeClr val="accent2"/>
            </a:solidFill>
            <a:prstDash val="solid"/>
            <a:miter lim="800000"/>
            <a:headEnd type="none" w="sm" len="sm"/>
            <a:tailEnd type="none" w="sm" len="sm"/>
          </a:ln>
        </p:spPr>
      </p:cxnSp>
    </p:spTree>
    <p:extLst>
      <p:ext uri="{BB962C8B-B14F-4D97-AF65-F5344CB8AC3E}">
        <p14:creationId xmlns:p14="http://schemas.microsoft.com/office/powerpoint/2010/main" val="17072339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br>
              <a:rPr lang="en-US" dirty="0"/>
            </a:br>
            <a:r>
              <a:rPr lang="en-US" dirty="0" err="1"/>
              <a:t>adipisicing</a:t>
            </a:r>
            <a:endParaRPr lang="en-US" dirty="0"/>
          </a:p>
        </p:txBody>
      </p:sp>
      <p:sp>
        <p:nvSpPr>
          <p:cNvPr id="3" name="Text Placeholder 7">
            <a:extLst>
              <a:ext uri="{FF2B5EF4-FFF2-40B4-BE49-F238E27FC236}">
                <a16:creationId xmlns:a16="http://schemas.microsoft.com/office/drawing/2014/main" id="{17147B67-39E7-81BC-1D28-61303E6FA079}"/>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grpSp>
        <p:nvGrpSpPr>
          <p:cNvPr id="15" name="Group 14">
            <a:extLst>
              <a:ext uri="{FF2B5EF4-FFF2-40B4-BE49-F238E27FC236}">
                <a16:creationId xmlns:a16="http://schemas.microsoft.com/office/drawing/2014/main" id="{1A71A6EC-7993-72A3-6B69-1DC62AB536E1}"/>
              </a:ext>
            </a:extLst>
          </p:cNvPr>
          <p:cNvGrpSpPr/>
          <p:nvPr userDrawn="1"/>
        </p:nvGrpSpPr>
        <p:grpSpPr>
          <a:xfrm>
            <a:off x="2857500" y="1630463"/>
            <a:ext cx="3429000" cy="3089537"/>
            <a:chOff x="3090042" y="1630463"/>
            <a:chExt cx="3429000" cy="3089537"/>
          </a:xfrm>
        </p:grpSpPr>
        <p:sp>
          <p:nvSpPr>
            <p:cNvPr id="11" name="Oval 10">
              <a:extLst>
                <a:ext uri="{FF2B5EF4-FFF2-40B4-BE49-F238E27FC236}">
                  <a16:creationId xmlns:a16="http://schemas.microsoft.com/office/drawing/2014/main" id="{856B32C5-D63F-BFD0-3C1A-8F706370767A}"/>
                </a:ext>
              </a:extLst>
            </p:cNvPr>
            <p:cNvSpPr/>
            <p:nvPr userDrawn="1"/>
          </p:nvSpPr>
          <p:spPr>
            <a:xfrm>
              <a:off x="3799027" y="1630463"/>
              <a:ext cx="1947042" cy="194704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015357F-1CA4-D881-F7A4-98A9A098A7B5}"/>
                </a:ext>
              </a:extLst>
            </p:cNvPr>
            <p:cNvSpPr/>
            <p:nvPr userDrawn="1"/>
          </p:nvSpPr>
          <p:spPr>
            <a:xfrm>
              <a:off x="3090042" y="2772958"/>
              <a:ext cx="1947042" cy="1947042"/>
            </a:xfrm>
            <a:prstGeom prst="ellipse">
              <a:avLst/>
            </a:prstGeom>
            <a:solidFill>
              <a:srgbClr val="008996">
                <a:alpha val="904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EFA3560-CFA2-09F6-0719-4D3B25D21801}"/>
                </a:ext>
              </a:extLst>
            </p:cNvPr>
            <p:cNvSpPr/>
            <p:nvPr userDrawn="1"/>
          </p:nvSpPr>
          <p:spPr>
            <a:xfrm>
              <a:off x="4572000" y="2772958"/>
              <a:ext cx="1947042" cy="1947042"/>
            </a:xfrm>
            <a:prstGeom prst="ellipse">
              <a:avLst/>
            </a:prstGeom>
            <a:solidFill>
              <a:schemeClr val="accent2">
                <a:alpha val="904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4F74C6C-0D62-4F91-C968-E7579E06832A}"/>
                </a:ext>
              </a:extLst>
            </p:cNvPr>
            <p:cNvSpPr/>
            <p:nvPr userDrawn="1"/>
          </p:nvSpPr>
          <p:spPr>
            <a:xfrm>
              <a:off x="3799027" y="1630463"/>
              <a:ext cx="1947042" cy="1947042"/>
            </a:xfrm>
            <a:prstGeom prst="ellipse">
              <a:avLst/>
            </a:prstGeom>
            <a:solidFill>
              <a:schemeClr val="accent1">
                <a:alpha val="4369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 Placeholder 3">
            <a:extLst>
              <a:ext uri="{FF2B5EF4-FFF2-40B4-BE49-F238E27FC236}">
                <a16:creationId xmlns:a16="http://schemas.microsoft.com/office/drawing/2014/main" id="{C10EA2ED-7A38-42F9-EF93-74F081EBBE41}"/>
              </a:ext>
            </a:extLst>
          </p:cNvPr>
          <p:cNvSpPr>
            <a:spLocks noGrp="1"/>
          </p:cNvSpPr>
          <p:nvPr>
            <p:ph type="body" sz="quarter" idx="25" hasCustomPrompt="1"/>
          </p:nvPr>
        </p:nvSpPr>
        <p:spPr>
          <a:xfrm>
            <a:off x="3924849" y="2236990"/>
            <a:ext cx="1230313" cy="267104"/>
          </a:xfrm>
          <a:prstGeom prst="rect">
            <a:avLst/>
          </a:prstGeom>
        </p:spPr>
        <p:txBody>
          <a:bodyPr/>
          <a:lstStyle>
            <a:lvl1pPr marL="0" indent="0" algn="ctr">
              <a:buNone/>
              <a:defRPr sz="1800" b="1">
                <a:solidFill>
                  <a:schemeClr val="bg1"/>
                </a:solidFill>
              </a:defRPr>
            </a:lvl1pPr>
            <a:lvl2pPr marL="457200" indent="0">
              <a:buNone/>
              <a:defRPr sz="1600" b="1">
                <a:solidFill>
                  <a:schemeClr val="bg1"/>
                </a:solidFill>
              </a:defRPr>
            </a:lvl2pPr>
            <a:lvl3pPr marL="914400" indent="0">
              <a:buNone/>
              <a:defRPr sz="1600" b="1">
                <a:solidFill>
                  <a:schemeClr val="bg1"/>
                </a:solidFill>
              </a:defRPr>
            </a:lvl3pPr>
            <a:lvl4pPr marL="1371600" indent="0">
              <a:buNone/>
              <a:defRPr sz="1600" b="1">
                <a:solidFill>
                  <a:schemeClr val="bg1"/>
                </a:solidFill>
              </a:defRPr>
            </a:lvl4pPr>
            <a:lvl5pPr marL="1828800" indent="0">
              <a:buNone/>
              <a:defRPr sz="1600" b="1">
                <a:solidFill>
                  <a:schemeClr val="bg1"/>
                </a:solidFill>
              </a:defRPr>
            </a:lvl5pPr>
          </a:lstStyle>
          <a:p>
            <a:pPr lvl="0"/>
            <a:r>
              <a:rPr lang="en-US" dirty="0"/>
              <a:t>Header</a:t>
            </a:r>
          </a:p>
        </p:txBody>
      </p:sp>
      <p:sp>
        <p:nvSpPr>
          <p:cNvPr id="10" name="Text Placeholder 3">
            <a:extLst>
              <a:ext uri="{FF2B5EF4-FFF2-40B4-BE49-F238E27FC236}">
                <a16:creationId xmlns:a16="http://schemas.microsoft.com/office/drawing/2014/main" id="{747CC77A-053B-95F7-E477-9181460A926F}"/>
              </a:ext>
            </a:extLst>
          </p:cNvPr>
          <p:cNvSpPr>
            <a:spLocks noGrp="1"/>
          </p:cNvSpPr>
          <p:nvPr>
            <p:ph type="body" sz="quarter" idx="26" hasCustomPrompt="1"/>
          </p:nvPr>
        </p:nvSpPr>
        <p:spPr>
          <a:xfrm>
            <a:off x="3093576" y="3650154"/>
            <a:ext cx="1230313" cy="267104"/>
          </a:xfrm>
          <a:prstGeom prst="rect">
            <a:avLst/>
          </a:prstGeom>
        </p:spPr>
        <p:txBody>
          <a:bodyPr/>
          <a:lstStyle>
            <a:lvl1pPr marL="0" indent="0" algn="ctr">
              <a:buNone/>
              <a:defRPr sz="1800" b="1">
                <a:solidFill>
                  <a:schemeClr val="bg1"/>
                </a:solidFill>
              </a:defRPr>
            </a:lvl1pPr>
            <a:lvl2pPr marL="457200" indent="0">
              <a:buNone/>
              <a:defRPr sz="1600" b="1">
                <a:solidFill>
                  <a:schemeClr val="bg1"/>
                </a:solidFill>
              </a:defRPr>
            </a:lvl2pPr>
            <a:lvl3pPr marL="914400" indent="0">
              <a:buNone/>
              <a:defRPr sz="1600" b="1">
                <a:solidFill>
                  <a:schemeClr val="bg1"/>
                </a:solidFill>
              </a:defRPr>
            </a:lvl3pPr>
            <a:lvl4pPr marL="1371600" indent="0">
              <a:buNone/>
              <a:defRPr sz="1600" b="1">
                <a:solidFill>
                  <a:schemeClr val="bg1"/>
                </a:solidFill>
              </a:defRPr>
            </a:lvl4pPr>
            <a:lvl5pPr marL="1828800" indent="0">
              <a:buNone/>
              <a:defRPr sz="1600" b="1">
                <a:solidFill>
                  <a:schemeClr val="bg1"/>
                </a:solidFill>
              </a:defRPr>
            </a:lvl5pPr>
          </a:lstStyle>
          <a:p>
            <a:pPr lvl="0"/>
            <a:r>
              <a:rPr lang="en-US" dirty="0"/>
              <a:t>Header</a:t>
            </a:r>
          </a:p>
        </p:txBody>
      </p:sp>
      <p:sp>
        <p:nvSpPr>
          <p:cNvPr id="16" name="Text Placeholder 3">
            <a:extLst>
              <a:ext uri="{FF2B5EF4-FFF2-40B4-BE49-F238E27FC236}">
                <a16:creationId xmlns:a16="http://schemas.microsoft.com/office/drawing/2014/main" id="{EA4C81AF-4D02-8226-5CFC-AD1484729545}"/>
              </a:ext>
            </a:extLst>
          </p:cNvPr>
          <p:cNvSpPr>
            <a:spLocks noGrp="1"/>
          </p:cNvSpPr>
          <p:nvPr>
            <p:ph type="body" sz="quarter" idx="27" hasCustomPrompt="1"/>
          </p:nvPr>
        </p:nvSpPr>
        <p:spPr>
          <a:xfrm>
            <a:off x="4839249" y="3650154"/>
            <a:ext cx="1230313" cy="267104"/>
          </a:xfrm>
          <a:prstGeom prst="rect">
            <a:avLst/>
          </a:prstGeom>
        </p:spPr>
        <p:txBody>
          <a:bodyPr/>
          <a:lstStyle>
            <a:lvl1pPr marL="0" indent="0" algn="ctr">
              <a:buNone/>
              <a:defRPr sz="1800" b="1">
                <a:solidFill>
                  <a:schemeClr val="bg1"/>
                </a:solidFill>
              </a:defRPr>
            </a:lvl1pPr>
            <a:lvl2pPr marL="457200" indent="0">
              <a:buNone/>
              <a:defRPr sz="1600" b="1">
                <a:solidFill>
                  <a:schemeClr val="bg1"/>
                </a:solidFill>
              </a:defRPr>
            </a:lvl2pPr>
            <a:lvl3pPr marL="914400" indent="0">
              <a:buNone/>
              <a:defRPr sz="1600" b="1">
                <a:solidFill>
                  <a:schemeClr val="bg1"/>
                </a:solidFill>
              </a:defRPr>
            </a:lvl3pPr>
            <a:lvl4pPr marL="1371600" indent="0">
              <a:buNone/>
              <a:defRPr sz="1600" b="1">
                <a:solidFill>
                  <a:schemeClr val="bg1"/>
                </a:solidFill>
              </a:defRPr>
            </a:lvl4pPr>
            <a:lvl5pPr marL="1828800" indent="0">
              <a:buNone/>
              <a:defRPr sz="1600" b="1">
                <a:solidFill>
                  <a:schemeClr val="bg1"/>
                </a:solidFill>
              </a:defRPr>
            </a:lvl5pPr>
          </a:lstStyle>
          <a:p>
            <a:pPr lvl="0"/>
            <a:r>
              <a:rPr lang="en-US" dirty="0"/>
              <a:t>Header</a:t>
            </a:r>
          </a:p>
        </p:txBody>
      </p:sp>
    </p:spTree>
    <p:extLst>
      <p:ext uri="{BB962C8B-B14F-4D97-AF65-F5344CB8AC3E}">
        <p14:creationId xmlns:p14="http://schemas.microsoft.com/office/powerpoint/2010/main" val="29136175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2" name="Google Shape;423;p5">
            <a:extLst>
              <a:ext uri="{FF2B5EF4-FFF2-40B4-BE49-F238E27FC236}">
                <a16:creationId xmlns:a16="http://schemas.microsoft.com/office/drawing/2014/main" id="{79A3FD79-1E88-AED6-3F84-5EDE75C26611}"/>
              </a:ext>
            </a:extLst>
          </p:cNvPr>
          <p:cNvSpPr/>
          <p:nvPr userDrawn="1"/>
        </p:nvSpPr>
        <p:spPr>
          <a:xfrm>
            <a:off x="1082100" y="1739002"/>
            <a:ext cx="3489900" cy="1456369"/>
          </a:xfrm>
          <a:prstGeom prst="rect">
            <a:avLst/>
          </a:prstGeom>
          <a:solidFill>
            <a:schemeClr val="accent2"/>
          </a:solidFill>
          <a:ln w="38100" cap="flat" cmpd="sng">
            <a:solidFill>
              <a:schemeClr val="bg1"/>
            </a:solidFill>
            <a:prstDash val="solid"/>
            <a:round/>
            <a:headEnd type="none" w="sm" len="sm"/>
            <a:tailEnd type="none" w="sm" len="sm"/>
          </a:ln>
        </p:spPr>
        <p:txBody>
          <a:bodyPr spcFirstLastPara="1" wrap="square" lIns="182875" tIns="182880" rIns="182875" bIns="182880" anchor="t" anchorCtr="0">
            <a:noAutofit/>
          </a:bodyPr>
          <a:lstStyle/>
          <a:p>
            <a:pPr marL="0" lvl="0" indent="0" rtl="0">
              <a:lnSpc>
                <a:spcPct val="90000"/>
              </a:lnSpc>
              <a:spcBef>
                <a:spcPts val="0"/>
              </a:spcBef>
              <a:spcAft>
                <a:spcPts val="0"/>
              </a:spcAft>
              <a:buNone/>
            </a:pPr>
            <a:endParaRPr sz="2000" b="1" dirty="0">
              <a:solidFill>
                <a:schemeClr val="bg1"/>
              </a:solidFill>
              <a:latin typeface="Helvetica Neue"/>
              <a:ea typeface="Helvetica Neue"/>
              <a:cs typeface="Helvetica Neue"/>
              <a:sym typeface="Helvetica Neue"/>
            </a:endParaRPr>
          </a:p>
        </p:txBody>
      </p:sp>
      <p:sp>
        <p:nvSpPr>
          <p:cNvPr id="5" name="Google Shape;424;p5">
            <a:extLst>
              <a:ext uri="{FF2B5EF4-FFF2-40B4-BE49-F238E27FC236}">
                <a16:creationId xmlns:a16="http://schemas.microsoft.com/office/drawing/2014/main" id="{0087A81F-4075-7FF2-BC88-AAB4F552A068}"/>
              </a:ext>
            </a:extLst>
          </p:cNvPr>
          <p:cNvSpPr/>
          <p:nvPr userDrawn="1"/>
        </p:nvSpPr>
        <p:spPr>
          <a:xfrm>
            <a:off x="4572000" y="1739001"/>
            <a:ext cx="3489900" cy="1456369"/>
          </a:xfrm>
          <a:prstGeom prst="rect">
            <a:avLst/>
          </a:prstGeom>
          <a:solidFill>
            <a:srgbClr val="008996"/>
          </a:solidFill>
          <a:ln w="38100" cap="flat" cmpd="sng">
            <a:solidFill>
              <a:schemeClr val="bg1"/>
            </a:solidFill>
            <a:prstDash val="solid"/>
            <a:round/>
            <a:headEnd type="none" w="sm" len="sm"/>
            <a:tailEnd type="none" w="sm" len="sm"/>
          </a:ln>
        </p:spPr>
        <p:txBody>
          <a:bodyPr spcFirstLastPara="1" wrap="square" lIns="182875" tIns="182880" rIns="182875" bIns="182880" anchor="t" anchorCtr="0">
            <a:noAutofit/>
          </a:bodyPr>
          <a:lstStyle/>
          <a:p>
            <a:pPr marL="0" lvl="0" indent="0" algn="r" rtl="0">
              <a:lnSpc>
                <a:spcPct val="90000"/>
              </a:lnSpc>
              <a:spcBef>
                <a:spcPts val="0"/>
              </a:spcBef>
              <a:spcAft>
                <a:spcPts val="0"/>
              </a:spcAft>
              <a:buNone/>
            </a:pPr>
            <a:endParaRPr sz="2000" b="1" dirty="0">
              <a:solidFill>
                <a:schemeClr val="bg1"/>
              </a:solidFill>
              <a:latin typeface="Helvetica Neue"/>
              <a:ea typeface="Helvetica Neue"/>
              <a:cs typeface="Helvetica Neue"/>
              <a:sym typeface="Helvetica Neue"/>
            </a:endParaRPr>
          </a:p>
        </p:txBody>
      </p:sp>
      <p:sp>
        <p:nvSpPr>
          <p:cNvPr id="6" name="Google Shape;425;p5">
            <a:extLst>
              <a:ext uri="{FF2B5EF4-FFF2-40B4-BE49-F238E27FC236}">
                <a16:creationId xmlns:a16="http://schemas.microsoft.com/office/drawing/2014/main" id="{CEAAB1CC-E8C0-7D25-EEE6-F995B6DFA53D}"/>
              </a:ext>
            </a:extLst>
          </p:cNvPr>
          <p:cNvSpPr/>
          <p:nvPr userDrawn="1"/>
        </p:nvSpPr>
        <p:spPr>
          <a:xfrm>
            <a:off x="1082100" y="3187273"/>
            <a:ext cx="3489900" cy="1456368"/>
          </a:xfrm>
          <a:prstGeom prst="rect">
            <a:avLst/>
          </a:prstGeom>
          <a:solidFill>
            <a:schemeClr val="accent1"/>
          </a:solidFill>
          <a:ln w="38100" cap="flat" cmpd="sng">
            <a:solidFill>
              <a:schemeClr val="bg1"/>
            </a:solidFill>
            <a:prstDash val="solid"/>
            <a:round/>
            <a:headEnd type="none" w="sm" len="sm"/>
            <a:tailEnd type="none" w="sm" len="sm"/>
          </a:ln>
        </p:spPr>
        <p:txBody>
          <a:bodyPr spcFirstLastPara="1" wrap="square" lIns="182875" tIns="182880" rIns="182875" bIns="182880" anchor="b" anchorCtr="0">
            <a:noAutofit/>
          </a:bodyPr>
          <a:lstStyle/>
          <a:p>
            <a:pPr marL="0" lvl="0" indent="0" rtl="0">
              <a:lnSpc>
                <a:spcPct val="90000"/>
              </a:lnSpc>
              <a:spcBef>
                <a:spcPts val="0"/>
              </a:spcBef>
              <a:spcAft>
                <a:spcPts val="0"/>
              </a:spcAft>
              <a:buNone/>
            </a:pPr>
            <a:endParaRPr sz="2000" b="1" dirty="0">
              <a:solidFill>
                <a:schemeClr val="bg1"/>
              </a:solidFill>
              <a:latin typeface="Helvetica Neue"/>
              <a:ea typeface="Helvetica Neue"/>
              <a:cs typeface="Helvetica Neue"/>
              <a:sym typeface="Helvetica Neue"/>
            </a:endParaRPr>
          </a:p>
        </p:txBody>
      </p:sp>
      <p:sp>
        <p:nvSpPr>
          <p:cNvPr id="7" name="Google Shape;426;p5">
            <a:extLst>
              <a:ext uri="{FF2B5EF4-FFF2-40B4-BE49-F238E27FC236}">
                <a16:creationId xmlns:a16="http://schemas.microsoft.com/office/drawing/2014/main" id="{D8EEC2D6-F8E9-DB5B-923B-D48C596F4903}"/>
              </a:ext>
            </a:extLst>
          </p:cNvPr>
          <p:cNvSpPr/>
          <p:nvPr userDrawn="1"/>
        </p:nvSpPr>
        <p:spPr>
          <a:xfrm>
            <a:off x="4572000" y="3185798"/>
            <a:ext cx="3489900" cy="1456368"/>
          </a:xfrm>
          <a:prstGeom prst="rect">
            <a:avLst/>
          </a:prstGeom>
          <a:solidFill>
            <a:schemeClr val="tx1"/>
          </a:solidFill>
          <a:ln w="38100" cap="flat" cmpd="sng">
            <a:solidFill>
              <a:schemeClr val="bg1"/>
            </a:solidFill>
            <a:prstDash val="solid"/>
            <a:round/>
            <a:headEnd type="none" w="sm" len="sm"/>
            <a:tailEnd type="none" w="sm" len="sm"/>
          </a:ln>
        </p:spPr>
        <p:txBody>
          <a:bodyPr spcFirstLastPara="1" wrap="square" lIns="182875" tIns="182880" rIns="182875" bIns="182880" anchor="b" anchorCtr="0">
            <a:noAutofit/>
          </a:bodyPr>
          <a:lstStyle/>
          <a:p>
            <a:pPr marL="0" lvl="0" indent="0" algn="r" rtl="0">
              <a:lnSpc>
                <a:spcPct val="90000"/>
              </a:lnSpc>
              <a:spcBef>
                <a:spcPts val="0"/>
              </a:spcBef>
              <a:spcAft>
                <a:spcPts val="0"/>
              </a:spcAft>
              <a:buNone/>
            </a:pPr>
            <a:endParaRPr sz="2000" b="1" dirty="0">
              <a:solidFill>
                <a:schemeClr val="bg1"/>
              </a:solidFill>
              <a:latin typeface="Helvetica Neue"/>
              <a:ea typeface="Helvetica Neue"/>
              <a:cs typeface="Helvetica Neue"/>
              <a:sym typeface="Helvetica Neue"/>
            </a:endParaRPr>
          </a:p>
        </p:txBody>
      </p:sp>
      <p:sp>
        <p:nvSpPr>
          <p:cNvPr id="8" name="Rectangle 7">
            <a:extLst>
              <a:ext uri="{FF2B5EF4-FFF2-40B4-BE49-F238E27FC236}">
                <a16:creationId xmlns:a16="http://schemas.microsoft.com/office/drawing/2014/main" id="{F1F261BB-6A6B-061E-E9DD-22BD421590CF}"/>
              </a:ext>
            </a:extLst>
          </p:cNvPr>
          <p:cNvSpPr/>
          <p:nvPr userDrawn="1"/>
        </p:nvSpPr>
        <p:spPr>
          <a:xfrm>
            <a:off x="3204972" y="2732490"/>
            <a:ext cx="2734056" cy="925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spcBef>
                <a:spcPts val="0"/>
              </a:spcBef>
            </a:pPr>
            <a:endParaRPr lang="en-US" sz="2000" b="1"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br>
              <a:rPr lang="en-US" dirty="0"/>
            </a:br>
            <a:r>
              <a:rPr lang="en-US" dirty="0" err="1"/>
              <a:t>adipisicing</a:t>
            </a:r>
            <a:endParaRPr lang="en-US" dirty="0"/>
          </a:p>
        </p:txBody>
      </p:sp>
      <p:sp>
        <p:nvSpPr>
          <p:cNvPr id="3" name="Text Placeholder 7">
            <a:extLst>
              <a:ext uri="{FF2B5EF4-FFF2-40B4-BE49-F238E27FC236}">
                <a16:creationId xmlns:a16="http://schemas.microsoft.com/office/drawing/2014/main" id="{17147B67-39E7-81BC-1D28-61303E6FA079}"/>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
        <p:nvSpPr>
          <p:cNvPr id="4" name="Text Placeholder 3">
            <a:extLst>
              <a:ext uri="{FF2B5EF4-FFF2-40B4-BE49-F238E27FC236}">
                <a16:creationId xmlns:a16="http://schemas.microsoft.com/office/drawing/2014/main" id="{C10EA2ED-7A38-42F9-EF93-74F081EBBE41}"/>
              </a:ext>
            </a:extLst>
          </p:cNvPr>
          <p:cNvSpPr>
            <a:spLocks noGrp="1"/>
          </p:cNvSpPr>
          <p:nvPr>
            <p:ph type="body" sz="quarter" idx="25" hasCustomPrompt="1"/>
          </p:nvPr>
        </p:nvSpPr>
        <p:spPr>
          <a:xfrm>
            <a:off x="1275965" y="1867009"/>
            <a:ext cx="1230313" cy="267104"/>
          </a:xfrm>
          <a:prstGeom prst="rect">
            <a:avLst/>
          </a:prstGeom>
        </p:spPr>
        <p:txBody>
          <a:bodyPr lIns="0" rIns="0"/>
          <a:lstStyle>
            <a:lvl1pPr marL="0" indent="0" algn="l">
              <a:buNone/>
              <a:defRPr sz="2000" b="1">
                <a:solidFill>
                  <a:schemeClr val="bg1"/>
                </a:solidFill>
              </a:defRPr>
            </a:lvl1pPr>
            <a:lvl2pPr marL="457200" indent="0">
              <a:buNone/>
              <a:defRPr sz="1600" b="1">
                <a:solidFill>
                  <a:schemeClr val="bg1"/>
                </a:solidFill>
              </a:defRPr>
            </a:lvl2pPr>
            <a:lvl3pPr marL="914400" indent="0">
              <a:buNone/>
              <a:defRPr sz="1600" b="1">
                <a:solidFill>
                  <a:schemeClr val="bg1"/>
                </a:solidFill>
              </a:defRPr>
            </a:lvl3pPr>
            <a:lvl4pPr marL="1371600" indent="0">
              <a:buNone/>
              <a:defRPr sz="1600" b="1">
                <a:solidFill>
                  <a:schemeClr val="bg1"/>
                </a:solidFill>
              </a:defRPr>
            </a:lvl4pPr>
            <a:lvl5pPr marL="1828800" indent="0">
              <a:buNone/>
              <a:defRPr sz="1600" b="1">
                <a:solidFill>
                  <a:schemeClr val="bg1"/>
                </a:solidFill>
              </a:defRPr>
            </a:lvl5pPr>
          </a:lstStyle>
          <a:p>
            <a:pPr lvl="0"/>
            <a:r>
              <a:rPr lang="en-US" dirty="0"/>
              <a:t>Header</a:t>
            </a:r>
          </a:p>
        </p:txBody>
      </p:sp>
      <p:sp>
        <p:nvSpPr>
          <p:cNvPr id="10" name="Text Placeholder 3">
            <a:extLst>
              <a:ext uri="{FF2B5EF4-FFF2-40B4-BE49-F238E27FC236}">
                <a16:creationId xmlns:a16="http://schemas.microsoft.com/office/drawing/2014/main" id="{747CC77A-053B-95F7-E477-9181460A926F}"/>
              </a:ext>
            </a:extLst>
          </p:cNvPr>
          <p:cNvSpPr>
            <a:spLocks noGrp="1"/>
          </p:cNvSpPr>
          <p:nvPr>
            <p:ph type="body" sz="quarter" idx="26" hasCustomPrompt="1"/>
          </p:nvPr>
        </p:nvSpPr>
        <p:spPr>
          <a:xfrm>
            <a:off x="1275966" y="4132840"/>
            <a:ext cx="1230313" cy="267104"/>
          </a:xfrm>
          <a:prstGeom prst="rect">
            <a:avLst/>
          </a:prstGeom>
        </p:spPr>
        <p:txBody>
          <a:bodyPr lIns="0" rIns="0"/>
          <a:lstStyle>
            <a:lvl1pPr marL="0" indent="0" algn="l">
              <a:buNone/>
              <a:defRPr sz="2000" b="1">
                <a:solidFill>
                  <a:schemeClr val="bg1"/>
                </a:solidFill>
              </a:defRPr>
            </a:lvl1pPr>
            <a:lvl2pPr marL="457200" indent="0">
              <a:buNone/>
              <a:defRPr sz="1600" b="1">
                <a:solidFill>
                  <a:schemeClr val="bg1"/>
                </a:solidFill>
              </a:defRPr>
            </a:lvl2pPr>
            <a:lvl3pPr marL="914400" indent="0">
              <a:buNone/>
              <a:defRPr sz="1600" b="1">
                <a:solidFill>
                  <a:schemeClr val="bg1"/>
                </a:solidFill>
              </a:defRPr>
            </a:lvl3pPr>
            <a:lvl4pPr marL="1371600" indent="0">
              <a:buNone/>
              <a:defRPr sz="1600" b="1">
                <a:solidFill>
                  <a:schemeClr val="bg1"/>
                </a:solidFill>
              </a:defRPr>
            </a:lvl4pPr>
            <a:lvl5pPr marL="1828800" indent="0">
              <a:buNone/>
              <a:defRPr sz="1600" b="1">
                <a:solidFill>
                  <a:schemeClr val="bg1"/>
                </a:solidFill>
              </a:defRPr>
            </a:lvl5pPr>
          </a:lstStyle>
          <a:p>
            <a:pPr lvl="0"/>
            <a:r>
              <a:rPr lang="en-US" dirty="0"/>
              <a:t>Header</a:t>
            </a:r>
          </a:p>
        </p:txBody>
      </p:sp>
      <p:sp>
        <p:nvSpPr>
          <p:cNvPr id="16" name="Text Placeholder 3">
            <a:extLst>
              <a:ext uri="{FF2B5EF4-FFF2-40B4-BE49-F238E27FC236}">
                <a16:creationId xmlns:a16="http://schemas.microsoft.com/office/drawing/2014/main" id="{EA4C81AF-4D02-8226-5CFC-AD1484729545}"/>
              </a:ext>
            </a:extLst>
          </p:cNvPr>
          <p:cNvSpPr>
            <a:spLocks noGrp="1"/>
          </p:cNvSpPr>
          <p:nvPr>
            <p:ph type="body" sz="quarter" idx="27" hasCustomPrompt="1"/>
          </p:nvPr>
        </p:nvSpPr>
        <p:spPr>
          <a:xfrm>
            <a:off x="6632111" y="1879817"/>
            <a:ext cx="1230313" cy="267104"/>
          </a:xfrm>
          <a:prstGeom prst="rect">
            <a:avLst/>
          </a:prstGeom>
        </p:spPr>
        <p:txBody>
          <a:bodyPr lIns="0" rIns="0"/>
          <a:lstStyle>
            <a:lvl1pPr marL="0" indent="0" algn="r">
              <a:buNone/>
              <a:defRPr sz="2000" b="1">
                <a:solidFill>
                  <a:schemeClr val="bg1"/>
                </a:solidFill>
              </a:defRPr>
            </a:lvl1pPr>
            <a:lvl2pPr marL="457200" indent="0">
              <a:buNone/>
              <a:defRPr sz="1600" b="1">
                <a:solidFill>
                  <a:schemeClr val="bg1"/>
                </a:solidFill>
              </a:defRPr>
            </a:lvl2pPr>
            <a:lvl3pPr marL="914400" indent="0">
              <a:buNone/>
              <a:defRPr sz="1600" b="1">
                <a:solidFill>
                  <a:schemeClr val="bg1"/>
                </a:solidFill>
              </a:defRPr>
            </a:lvl3pPr>
            <a:lvl4pPr marL="1371600" indent="0">
              <a:buNone/>
              <a:defRPr sz="1600" b="1">
                <a:solidFill>
                  <a:schemeClr val="bg1"/>
                </a:solidFill>
              </a:defRPr>
            </a:lvl4pPr>
            <a:lvl5pPr marL="1828800" indent="0">
              <a:buNone/>
              <a:defRPr sz="1600" b="1">
                <a:solidFill>
                  <a:schemeClr val="bg1"/>
                </a:solidFill>
              </a:defRPr>
            </a:lvl5pPr>
          </a:lstStyle>
          <a:p>
            <a:pPr lvl="0"/>
            <a:r>
              <a:rPr lang="en-US" dirty="0"/>
              <a:t>Header</a:t>
            </a:r>
          </a:p>
        </p:txBody>
      </p:sp>
      <p:sp>
        <p:nvSpPr>
          <p:cNvPr id="21" name="Text Placeholder 3">
            <a:extLst>
              <a:ext uri="{FF2B5EF4-FFF2-40B4-BE49-F238E27FC236}">
                <a16:creationId xmlns:a16="http://schemas.microsoft.com/office/drawing/2014/main" id="{B615594B-80AF-964F-11FB-991CA2EA0844}"/>
              </a:ext>
            </a:extLst>
          </p:cNvPr>
          <p:cNvSpPr>
            <a:spLocks noGrp="1"/>
          </p:cNvSpPr>
          <p:nvPr>
            <p:ph type="body" sz="quarter" idx="28" hasCustomPrompt="1"/>
          </p:nvPr>
        </p:nvSpPr>
        <p:spPr>
          <a:xfrm>
            <a:off x="6632111" y="4121564"/>
            <a:ext cx="1230313" cy="267104"/>
          </a:xfrm>
          <a:prstGeom prst="rect">
            <a:avLst/>
          </a:prstGeom>
        </p:spPr>
        <p:txBody>
          <a:bodyPr lIns="0" rIns="0"/>
          <a:lstStyle>
            <a:lvl1pPr marL="0" indent="0" algn="r">
              <a:buNone/>
              <a:defRPr sz="2000" b="1">
                <a:solidFill>
                  <a:schemeClr val="bg1"/>
                </a:solidFill>
              </a:defRPr>
            </a:lvl1pPr>
            <a:lvl2pPr marL="457200" indent="0">
              <a:buNone/>
              <a:defRPr sz="1600" b="1">
                <a:solidFill>
                  <a:schemeClr val="bg1"/>
                </a:solidFill>
              </a:defRPr>
            </a:lvl2pPr>
            <a:lvl3pPr marL="914400" indent="0">
              <a:buNone/>
              <a:defRPr sz="1600" b="1">
                <a:solidFill>
                  <a:schemeClr val="bg1"/>
                </a:solidFill>
              </a:defRPr>
            </a:lvl3pPr>
            <a:lvl4pPr marL="1371600" indent="0">
              <a:buNone/>
              <a:defRPr sz="1600" b="1">
                <a:solidFill>
                  <a:schemeClr val="bg1"/>
                </a:solidFill>
              </a:defRPr>
            </a:lvl4pPr>
            <a:lvl5pPr marL="1828800" indent="0">
              <a:buNone/>
              <a:defRPr sz="1600" b="1">
                <a:solidFill>
                  <a:schemeClr val="bg1"/>
                </a:solidFill>
              </a:defRPr>
            </a:lvl5pPr>
          </a:lstStyle>
          <a:p>
            <a:pPr lvl="0"/>
            <a:r>
              <a:rPr lang="en-US" dirty="0"/>
              <a:t>Header</a:t>
            </a:r>
          </a:p>
        </p:txBody>
      </p:sp>
      <p:sp>
        <p:nvSpPr>
          <p:cNvPr id="22" name="Text Placeholder 3">
            <a:extLst>
              <a:ext uri="{FF2B5EF4-FFF2-40B4-BE49-F238E27FC236}">
                <a16:creationId xmlns:a16="http://schemas.microsoft.com/office/drawing/2014/main" id="{475CCC3C-CF48-1A1E-31D4-34B39F0DC5CF}"/>
              </a:ext>
            </a:extLst>
          </p:cNvPr>
          <p:cNvSpPr>
            <a:spLocks noGrp="1"/>
          </p:cNvSpPr>
          <p:nvPr>
            <p:ph type="body" sz="quarter" idx="29" hasCustomPrompt="1"/>
          </p:nvPr>
        </p:nvSpPr>
        <p:spPr>
          <a:xfrm>
            <a:off x="3401706" y="2928328"/>
            <a:ext cx="2340071" cy="544001"/>
          </a:xfrm>
          <a:prstGeom prst="rect">
            <a:avLst/>
          </a:prstGeom>
        </p:spPr>
        <p:txBody>
          <a:bodyPr lIns="0" rIns="0"/>
          <a:lstStyle>
            <a:lvl1pPr marL="0" indent="0" algn="ctr">
              <a:lnSpc>
                <a:spcPts val="1920"/>
              </a:lnSpc>
              <a:buNone/>
              <a:defRPr sz="2000" b="1">
                <a:solidFill>
                  <a:schemeClr val="accent1"/>
                </a:solidFill>
              </a:defRPr>
            </a:lvl1pPr>
            <a:lvl2pPr marL="457200" indent="0">
              <a:buNone/>
              <a:defRPr sz="1600" b="1">
                <a:solidFill>
                  <a:schemeClr val="bg1"/>
                </a:solidFill>
              </a:defRPr>
            </a:lvl2pPr>
            <a:lvl3pPr marL="914400" indent="0">
              <a:buNone/>
              <a:defRPr sz="1600" b="1">
                <a:solidFill>
                  <a:schemeClr val="bg1"/>
                </a:solidFill>
              </a:defRPr>
            </a:lvl3pPr>
            <a:lvl4pPr marL="1371600" indent="0">
              <a:buNone/>
              <a:defRPr sz="1600" b="1">
                <a:solidFill>
                  <a:schemeClr val="bg1"/>
                </a:solidFill>
              </a:defRPr>
            </a:lvl4pPr>
            <a:lvl5pPr marL="1828800" indent="0">
              <a:buNone/>
              <a:defRPr sz="1600" b="1">
                <a:solidFill>
                  <a:schemeClr val="bg1"/>
                </a:solidFill>
              </a:defRPr>
            </a:lvl5pPr>
          </a:lstStyle>
          <a:p>
            <a:pPr lvl="0"/>
            <a:r>
              <a:rPr lang="en-US" dirty="0"/>
              <a:t>Header with room for two lines</a:t>
            </a:r>
          </a:p>
        </p:txBody>
      </p:sp>
    </p:spTree>
    <p:extLst>
      <p:ext uri="{BB962C8B-B14F-4D97-AF65-F5344CB8AC3E}">
        <p14:creationId xmlns:p14="http://schemas.microsoft.com/office/powerpoint/2010/main" val="3263422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831DA9-EBA2-904C-94FD-31196A1ADFB0}"/>
              </a:ext>
            </a:extLst>
          </p:cNvPr>
          <p:cNvSpPr/>
          <p:nvPr userDrawn="1"/>
        </p:nvSpPr>
        <p:spPr>
          <a:xfrm>
            <a:off x="2598465" y="670982"/>
            <a:ext cx="694806" cy="51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2">
            <a:extLst>
              <a:ext uri="{FF2B5EF4-FFF2-40B4-BE49-F238E27FC236}">
                <a16:creationId xmlns:a16="http://schemas.microsoft.com/office/drawing/2014/main" id="{BD25B4E0-2EF8-BC48-B1EF-114C5D16F350}"/>
              </a:ext>
            </a:extLst>
          </p:cNvPr>
          <p:cNvSpPr>
            <a:spLocks noGrp="1"/>
          </p:cNvSpPr>
          <p:nvPr>
            <p:ph type="body" sz="quarter" idx="10" hasCustomPrompt="1"/>
          </p:nvPr>
        </p:nvSpPr>
        <p:spPr>
          <a:xfrm>
            <a:off x="2507025" y="2456417"/>
            <a:ext cx="1874685" cy="36933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November 29, 2019</a:t>
            </a:r>
            <a:br>
              <a:rPr lang="en-US" dirty="0"/>
            </a:br>
            <a:r>
              <a:rPr lang="en-US" dirty="0"/>
              <a:t>Presenter Name</a:t>
            </a:r>
          </a:p>
        </p:txBody>
      </p:sp>
      <p:sp>
        <p:nvSpPr>
          <p:cNvPr id="6" name="Title 3">
            <a:extLst>
              <a:ext uri="{FF2B5EF4-FFF2-40B4-BE49-F238E27FC236}">
                <a16:creationId xmlns:a16="http://schemas.microsoft.com/office/drawing/2014/main" id="{CEED9DBE-5F4B-5840-891E-670173BA954C}"/>
              </a:ext>
            </a:extLst>
          </p:cNvPr>
          <p:cNvSpPr>
            <a:spLocks noGrp="1"/>
          </p:cNvSpPr>
          <p:nvPr>
            <p:ph type="title" hasCustomPrompt="1"/>
          </p:nvPr>
        </p:nvSpPr>
        <p:spPr>
          <a:xfrm>
            <a:off x="2507025" y="1316671"/>
            <a:ext cx="1774101" cy="1015663"/>
          </a:xfrm>
          <a:prstGeom prst="rect">
            <a:avLst/>
          </a:prstGeo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de-DE" sz="2000" b="1" dirty="0">
                <a:solidFill>
                  <a:schemeClr val="bg1"/>
                </a:solidFill>
                <a:latin typeface="Arial" panose="020B0604020202020204" pitchFamily="34" charset="0"/>
                <a:cs typeface="Arial" panose="020B0604020202020204" pitchFamily="34" charset="0"/>
              </a:defRPr>
            </a:lvl1pPr>
          </a:lstStyle>
          <a:p>
            <a:r>
              <a:rPr lang="en-US" dirty="0"/>
              <a:t>Presentation Title Goes Here</a:t>
            </a:r>
          </a:p>
        </p:txBody>
      </p:sp>
      <p:sp>
        <p:nvSpPr>
          <p:cNvPr id="7" name="Text Placeholder 4">
            <a:extLst>
              <a:ext uri="{FF2B5EF4-FFF2-40B4-BE49-F238E27FC236}">
                <a16:creationId xmlns:a16="http://schemas.microsoft.com/office/drawing/2014/main" id="{DA3651D4-7451-1B45-971B-3FBC4B98EA3B}"/>
              </a:ext>
            </a:extLst>
          </p:cNvPr>
          <p:cNvSpPr>
            <a:spLocks noGrp="1"/>
          </p:cNvSpPr>
          <p:nvPr>
            <p:ph type="body" sz="quarter" idx="11" hasCustomPrompt="1"/>
          </p:nvPr>
        </p:nvSpPr>
        <p:spPr>
          <a:xfrm>
            <a:off x="2507025" y="828314"/>
            <a:ext cx="2989177" cy="36933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i="0">
                <a:solidFill>
                  <a:schemeClr val="bg1"/>
                </a:solidFill>
                <a:latin typeface="Arial" panose="020B0604020202020204" pitchFamily="34" charset="0"/>
                <a:cs typeface="Arial" panose="020B0604020202020204" pitchFamily="34" charset="0"/>
              </a:defRPr>
            </a:lvl1pPr>
            <a:lvl2pPr>
              <a:defRPr sz="2400" b="1" i="0">
                <a:solidFill>
                  <a:schemeClr val="bg1"/>
                </a:solidFill>
                <a:latin typeface="Arial" panose="020B0604020202020204" pitchFamily="34" charset="0"/>
                <a:cs typeface="Arial" panose="020B0604020202020204" pitchFamily="34" charset="0"/>
              </a:defRPr>
            </a:lvl2pPr>
            <a:lvl3pPr>
              <a:defRPr sz="2400" b="1" i="0">
                <a:solidFill>
                  <a:schemeClr val="bg1"/>
                </a:solidFill>
                <a:latin typeface="Arial" panose="020B0604020202020204" pitchFamily="34" charset="0"/>
                <a:cs typeface="Arial" panose="020B0604020202020204" pitchFamily="34" charset="0"/>
              </a:defRPr>
            </a:lvl3pPr>
            <a:lvl4pPr>
              <a:defRPr sz="2400" b="1" i="0">
                <a:solidFill>
                  <a:schemeClr val="bg1"/>
                </a:solidFill>
                <a:latin typeface="Arial" panose="020B0604020202020204" pitchFamily="34" charset="0"/>
                <a:cs typeface="Arial" panose="020B0604020202020204" pitchFamily="34" charset="0"/>
              </a:defRPr>
            </a:lvl4pPr>
            <a:lvl5pPr>
              <a:defRPr sz="2400" b="1" i="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i="0" dirty="0">
                <a:solidFill>
                  <a:schemeClr val="bg1"/>
                </a:solidFill>
                <a:latin typeface="Arial" panose="020B0604020202020204" pitchFamily="34" charset="0"/>
                <a:cs typeface="Arial" panose="020B0604020202020204" pitchFamily="34" charset="0"/>
              </a:rPr>
              <a:t>Connected for Life.</a:t>
            </a:r>
            <a:endParaRPr lang="de-DE" sz="2400" b="1" i="0" dirty="0">
              <a:solidFill>
                <a:schemeClr val="bg1"/>
              </a:solidFill>
              <a:latin typeface="Arial" panose="020B0604020202020204" pitchFamily="34" charset="0"/>
              <a:cs typeface="Arial" panose="020B0604020202020204" pitchFamily="34" charset="0"/>
            </a:endParaRPr>
          </a:p>
          <a:p>
            <a:pPr lvl="0"/>
            <a:endParaRPr lang="en-US" dirty="0"/>
          </a:p>
        </p:txBody>
      </p:sp>
      <p:pic>
        <p:nvPicPr>
          <p:cNvPr id="10" name="Picture 9" descr="Graphical user interface, text&#10;&#10;Description automatically generated">
            <a:extLst>
              <a:ext uri="{FF2B5EF4-FFF2-40B4-BE49-F238E27FC236}">
                <a16:creationId xmlns:a16="http://schemas.microsoft.com/office/drawing/2014/main" id="{4B5CD388-3B17-AF6C-A57D-451070AD6295}"/>
              </a:ext>
            </a:extLst>
          </p:cNvPr>
          <p:cNvPicPr>
            <a:picLocks noChangeAspect="1"/>
          </p:cNvPicPr>
          <p:nvPr userDrawn="1"/>
        </p:nvPicPr>
        <p:blipFill>
          <a:blip r:embed="rId3"/>
          <a:stretch>
            <a:fillRect/>
          </a:stretch>
        </p:blipFill>
        <p:spPr>
          <a:xfrm>
            <a:off x="2378102" y="3058129"/>
            <a:ext cx="1985852" cy="941441"/>
          </a:xfrm>
          <a:prstGeom prst="rect">
            <a:avLst/>
          </a:prstGeom>
        </p:spPr>
      </p:pic>
    </p:spTree>
    <p:extLst>
      <p:ext uri="{BB962C8B-B14F-4D97-AF65-F5344CB8AC3E}">
        <p14:creationId xmlns:p14="http://schemas.microsoft.com/office/powerpoint/2010/main" val="27432085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9EA73AC-2CCF-49D0-BB4A-1343BEFFE453}"/>
              </a:ext>
            </a:extLst>
          </p:cNvPr>
          <p:cNvSpPr>
            <a:spLocks noGrp="1"/>
          </p:cNvSpPr>
          <p:nvPr>
            <p:ph type="body" sz="quarter" idx="11" hasCustomPrompt="1"/>
          </p:nvPr>
        </p:nvSpPr>
        <p:spPr>
          <a:xfrm>
            <a:off x="797094" y="1813644"/>
            <a:ext cx="6577488" cy="2621230"/>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lvl="0"/>
            <a:endParaRPr lang="en-US" dirty="0"/>
          </a:p>
        </p:txBody>
      </p:sp>
      <p:sp>
        <p:nvSpPr>
          <p:cNvPr id="7" name="Text Placeholder 2">
            <a:extLst>
              <a:ext uri="{FF2B5EF4-FFF2-40B4-BE49-F238E27FC236}">
                <a16:creationId xmlns:a16="http://schemas.microsoft.com/office/drawing/2014/main" id="{781F9064-E859-714F-A4A8-07FC40D30240}"/>
              </a:ext>
            </a:extLst>
          </p:cNvPr>
          <p:cNvSpPr>
            <a:spLocks noGrp="1"/>
          </p:cNvSpPr>
          <p:nvPr>
            <p:ph type="body" sz="quarter" idx="10" hasCustomPrompt="1"/>
          </p:nvPr>
        </p:nvSpPr>
        <p:spPr>
          <a:xfrm>
            <a:off x="684187" y="790400"/>
            <a:ext cx="7775110" cy="79213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Slide title goes here and can be two lines, but not three</a:t>
            </a:r>
          </a:p>
        </p:txBody>
      </p:sp>
      <p:sp>
        <p:nvSpPr>
          <p:cNvPr id="3" name="Rectangle 2">
            <a:extLst>
              <a:ext uri="{FF2B5EF4-FFF2-40B4-BE49-F238E27FC236}">
                <a16:creationId xmlns:a16="http://schemas.microsoft.com/office/drawing/2014/main" id="{5A0344F5-3685-60A2-5872-E91B2239F92F}"/>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 Placeholder 7">
            <a:extLst>
              <a:ext uri="{FF2B5EF4-FFF2-40B4-BE49-F238E27FC236}">
                <a16:creationId xmlns:a16="http://schemas.microsoft.com/office/drawing/2014/main" id="{B8C2968C-BCF5-18C5-B1CE-CF3418300A20}"/>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9514007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9EA73AC-2CCF-49D0-BB4A-1343BEFFE453}"/>
              </a:ext>
            </a:extLst>
          </p:cNvPr>
          <p:cNvSpPr>
            <a:spLocks noGrp="1"/>
          </p:cNvSpPr>
          <p:nvPr>
            <p:ph type="body" sz="quarter" idx="11" hasCustomPrompt="1"/>
          </p:nvPr>
        </p:nvSpPr>
        <p:spPr>
          <a:xfrm>
            <a:off x="797094" y="1417026"/>
            <a:ext cx="6577488" cy="2621230"/>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lvl="0"/>
            <a:endParaRPr lang="en-US" dirty="0"/>
          </a:p>
        </p:txBody>
      </p:sp>
      <p:sp>
        <p:nvSpPr>
          <p:cNvPr id="7" name="Text Placeholder 2">
            <a:extLst>
              <a:ext uri="{FF2B5EF4-FFF2-40B4-BE49-F238E27FC236}">
                <a16:creationId xmlns:a16="http://schemas.microsoft.com/office/drawing/2014/main" id="{781F9064-E859-714F-A4A8-07FC40D30240}"/>
              </a:ext>
            </a:extLst>
          </p:cNvPr>
          <p:cNvSpPr>
            <a:spLocks noGrp="1"/>
          </p:cNvSpPr>
          <p:nvPr>
            <p:ph type="body" sz="quarter" idx="10" hasCustomPrompt="1"/>
          </p:nvPr>
        </p:nvSpPr>
        <p:spPr>
          <a:xfrm>
            <a:off x="684187" y="790400"/>
            <a:ext cx="7775110" cy="45853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One line of text only</a:t>
            </a:r>
          </a:p>
        </p:txBody>
      </p:sp>
      <p:sp>
        <p:nvSpPr>
          <p:cNvPr id="3" name="Rectangle 2">
            <a:extLst>
              <a:ext uri="{FF2B5EF4-FFF2-40B4-BE49-F238E27FC236}">
                <a16:creationId xmlns:a16="http://schemas.microsoft.com/office/drawing/2014/main" id="{5A0344F5-3685-60A2-5872-E91B2239F92F}"/>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 Placeholder 7">
            <a:extLst>
              <a:ext uri="{FF2B5EF4-FFF2-40B4-BE49-F238E27FC236}">
                <a16:creationId xmlns:a16="http://schemas.microsoft.com/office/drawing/2014/main" id="{B8C2968C-BCF5-18C5-B1CE-CF3418300A20}"/>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25106929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9EA73AC-2CCF-49D0-BB4A-1343BEFFE453}"/>
              </a:ext>
            </a:extLst>
          </p:cNvPr>
          <p:cNvSpPr>
            <a:spLocks noGrp="1"/>
          </p:cNvSpPr>
          <p:nvPr>
            <p:ph type="body" sz="quarter" idx="11" hasCustomPrompt="1"/>
          </p:nvPr>
        </p:nvSpPr>
        <p:spPr>
          <a:xfrm>
            <a:off x="1489552" y="2356306"/>
            <a:ext cx="2156545"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8" name="Text Placeholder 22">
            <a:extLst>
              <a:ext uri="{FF2B5EF4-FFF2-40B4-BE49-F238E27FC236}">
                <a16:creationId xmlns:a16="http://schemas.microsoft.com/office/drawing/2014/main" id="{7252FE36-F342-8A40-9E73-B4577FDC830C}"/>
              </a:ext>
            </a:extLst>
          </p:cNvPr>
          <p:cNvSpPr>
            <a:spLocks noGrp="1"/>
          </p:cNvSpPr>
          <p:nvPr>
            <p:ph type="body" sz="quarter" idx="12" hasCustomPrompt="1"/>
          </p:nvPr>
        </p:nvSpPr>
        <p:spPr>
          <a:xfrm>
            <a:off x="1489552" y="2042531"/>
            <a:ext cx="2156545"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dirty="0"/>
              <a:t>LOREM IPSUM</a:t>
            </a:r>
          </a:p>
        </p:txBody>
      </p:sp>
      <p:sp>
        <p:nvSpPr>
          <p:cNvPr id="9" name="Text Placeholder 2">
            <a:extLst>
              <a:ext uri="{FF2B5EF4-FFF2-40B4-BE49-F238E27FC236}">
                <a16:creationId xmlns:a16="http://schemas.microsoft.com/office/drawing/2014/main" id="{9BF151B2-D739-E14B-B8E9-4C4106807930}"/>
              </a:ext>
            </a:extLst>
          </p:cNvPr>
          <p:cNvSpPr>
            <a:spLocks noGrp="1"/>
          </p:cNvSpPr>
          <p:nvPr>
            <p:ph type="body" sz="quarter" idx="13" hasCustomPrompt="1"/>
          </p:nvPr>
        </p:nvSpPr>
        <p:spPr>
          <a:xfrm>
            <a:off x="1489552" y="3758386"/>
            <a:ext cx="2156545"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10" name="Text Placeholder 22">
            <a:extLst>
              <a:ext uri="{FF2B5EF4-FFF2-40B4-BE49-F238E27FC236}">
                <a16:creationId xmlns:a16="http://schemas.microsoft.com/office/drawing/2014/main" id="{38FB52AC-F984-1546-929F-62CC69C8F7EE}"/>
              </a:ext>
            </a:extLst>
          </p:cNvPr>
          <p:cNvSpPr>
            <a:spLocks noGrp="1"/>
          </p:cNvSpPr>
          <p:nvPr>
            <p:ph type="body" sz="quarter" idx="14" hasCustomPrompt="1"/>
          </p:nvPr>
        </p:nvSpPr>
        <p:spPr>
          <a:xfrm>
            <a:off x="1489552" y="3444611"/>
            <a:ext cx="2156545"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dirty="0"/>
              <a:t>LOREM IPSUM</a:t>
            </a:r>
          </a:p>
        </p:txBody>
      </p:sp>
      <p:sp>
        <p:nvSpPr>
          <p:cNvPr id="11" name="Text Placeholder 2">
            <a:extLst>
              <a:ext uri="{FF2B5EF4-FFF2-40B4-BE49-F238E27FC236}">
                <a16:creationId xmlns:a16="http://schemas.microsoft.com/office/drawing/2014/main" id="{83F6BCA7-0315-5844-B4F1-405FA698F335}"/>
              </a:ext>
            </a:extLst>
          </p:cNvPr>
          <p:cNvSpPr>
            <a:spLocks noGrp="1"/>
          </p:cNvSpPr>
          <p:nvPr>
            <p:ph type="body" sz="quarter" idx="15" hasCustomPrompt="1"/>
          </p:nvPr>
        </p:nvSpPr>
        <p:spPr>
          <a:xfrm>
            <a:off x="5309712" y="2356306"/>
            <a:ext cx="2156545"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12" name="Text Placeholder 22">
            <a:extLst>
              <a:ext uri="{FF2B5EF4-FFF2-40B4-BE49-F238E27FC236}">
                <a16:creationId xmlns:a16="http://schemas.microsoft.com/office/drawing/2014/main" id="{3914B4A2-1F9F-654C-B68D-CE647132A633}"/>
              </a:ext>
            </a:extLst>
          </p:cNvPr>
          <p:cNvSpPr>
            <a:spLocks noGrp="1"/>
          </p:cNvSpPr>
          <p:nvPr>
            <p:ph type="body" sz="quarter" idx="16" hasCustomPrompt="1"/>
          </p:nvPr>
        </p:nvSpPr>
        <p:spPr>
          <a:xfrm>
            <a:off x="5309712" y="2042531"/>
            <a:ext cx="2156545"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dirty="0"/>
              <a:t>LOREM IPSUM</a:t>
            </a:r>
          </a:p>
        </p:txBody>
      </p:sp>
      <p:sp>
        <p:nvSpPr>
          <p:cNvPr id="13" name="Text Placeholder 2">
            <a:extLst>
              <a:ext uri="{FF2B5EF4-FFF2-40B4-BE49-F238E27FC236}">
                <a16:creationId xmlns:a16="http://schemas.microsoft.com/office/drawing/2014/main" id="{887EF468-DA4C-2B4F-B78B-1726B7A61223}"/>
              </a:ext>
            </a:extLst>
          </p:cNvPr>
          <p:cNvSpPr>
            <a:spLocks noGrp="1"/>
          </p:cNvSpPr>
          <p:nvPr>
            <p:ph type="body" sz="quarter" idx="17" hasCustomPrompt="1"/>
          </p:nvPr>
        </p:nvSpPr>
        <p:spPr>
          <a:xfrm>
            <a:off x="5309712" y="3758386"/>
            <a:ext cx="2156545"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14" name="Text Placeholder 22">
            <a:extLst>
              <a:ext uri="{FF2B5EF4-FFF2-40B4-BE49-F238E27FC236}">
                <a16:creationId xmlns:a16="http://schemas.microsoft.com/office/drawing/2014/main" id="{0925B92E-4A85-E847-9D2E-1A170D069315}"/>
              </a:ext>
            </a:extLst>
          </p:cNvPr>
          <p:cNvSpPr>
            <a:spLocks noGrp="1"/>
          </p:cNvSpPr>
          <p:nvPr>
            <p:ph type="body" sz="quarter" idx="18" hasCustomPrompt="1"/>
          </p:nvPr>
        </p:nvSpPr>
        <p:spPr>
          <a:xfrm>
            <a:off x="5309712" y="3444611"/>
            <a:ext cx="2156545"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dirty="0"/>
              <a:t>LOREM IPSUM</a:t>
            </a:r>
          </a:p>
        </p:txBody>
      </p:sp>
      <p:sp>
        <p:nvSpPr>
          <p:cNvPr id="2" name="Text Placeholder 2">
            <a:extLst>
              <a:ext uri="{FF2B5EF4-FFF2-40B4-BE49-F238E27FC236}">
                <a16:creationId xmlns:a16="http://schemas.microsoft.com/office/drawing/2014/main" id="{ACAF60BD-0590-9985-2BAB-611163693584}"/>
              </a:ext>
            </a:extLst>
          </p:cNvPr>
          <p:cNvSpPr>
            <a:spLocks noGrp="1"/>
          </p:cNvSpPr>
          <p:nvPr>
            <p:ph type="body" sz="quarter" idx="10" hasCustomPrompt="1"/>
          </p:nvPr>
        </p:nvSpPr>
        <p:spPr>
          <a:xfrm>
            <a:off x="684187" y="790400"/>
            <a:ext cx="7775110" cy="79213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Slide title goes here and can be two lines, but not three</a:t>
            </a:r>
          </a:p>
        </p:txBody>
      </p:sp>
      <p:sp>
        <p:nvSpPr>
          <p:cNvPr id="5" name="Rectangle 4">
            <a:extLst>
              <a:ext uri="{FF2B5EF4-FFF2-40B4-BE49-F238E27FC236}">
                <a16:creationId xmlns:a16="http://schemas.microsoft.com/office/drawing/2014/main" id="{B9FA4C12-CBBB-EEAF-4A1F-A7A27F1BE93B}"/>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 Placeholder 7">
            <a:extLst>
              <a:ext uri="{FF2B5EF4-FFF2-40B4-BE49-F238E27FC236}">
                <a16:creationId xmlns:a16="http://schemas.microsoft.com/office/drawing/2014/main" id="{DC948899-D8B4-3402-E26C-D7D29CDFA7DE}"/>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6105963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9EA73AC-2CCF-49D0-BB4A-1343BEFFE453}"/>
              </a:ext>
            </a:extLst>
          </p:cNvPr>
          <p:cNvSpPr>
            <a:spLocks noGrp="1"/>
          </p:cNvSpPr>
          <p:nvPr>
            <p:ph type="body" sz="quarter" idx="11" hasCustomPrompt="1"/>
          </p:nvPr>
        </p:nvSpPr>
        <p:spPr>
          <a:xfrm>
            <a:off x="3872752" y="1004238"/>
            <a:ext cx="1858766"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7" name="Text Placeholder 2">
            <a:extLst>
              <a:ext uri="{FF2B5EF4-FFF2-40B4-BE49-F238E27FC236}">
                <a16:creationId xmlns:a16="http://schemas.microsoft.com/office/drawing/2014/main" id="{781F9064-E859-714F-A4A8-07FC40D30240}"/>
              </a:ext>
            </a:extLst>
          </p:cNvPr>
          <p:cNvSpPr>
            <a:spLocks noGrp="1"/>
          </p:cNvSpPr>
          <p:nvPr>
            <p:ph type="body" sz="quarter" idx="10" hasCustomPrompt="1"/>
          </p:nvPr>
        </p:nvSpPr>
        <p:spPr>
          <a:xfrm>
            <a:off x="580662" y="759123"/>
            <a:ext cx="2224103" cy="89144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24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Points here</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8" name="Text Placeholder 22">
            <a:extLst>
              <a:ext uri="{FF2B5EF4-FFF2-40B4-BE49-F238E27FC236}">
                <a16:creationId xmlns:a16="http://schemas.microsoft.com/office/drawing/2014/main" id="{7252FE36-F342-8A40-9E73-B4577FDC830C}"/>
              </a:ext>
            </a:extLst>
          </p:cNvPr>
          <p:cNvSpPr>
            <a:spLocks noGrp="1"/>
          </p:cNvSpPr>
          <p:nvPr>
            <p:ph type="body" sz="quarter" idx="12" hasCustomPrompt="1"/>
          </p:nvPr>
        </p:nvSpPr>
        <p:spPr>
          <a:xfrm>
            <a:off x="3872752" y="690463"/>
            <a:ext cx="1858766"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dirty="0"/>
              <a:t>Lorem ipsum</a:t>
            </a:r>
          </a:p>
        </p:txBody>
      </p:sp>
      <p:sp>
        <p:nvSpPr>
          <p:cNvPr id="19" name="Text Placeholder 2">
            <a:extLst>
              <a:ext uri="{FF2B5EF4-FFF2-40B4-BE49-F238E27FC236}">
                <a16:creationId xmlns:a16="http://schemas.microsoft.com/office/drawing/2014/main" id="{86CFC235-2445-B945-80C2-EDF5231202FF}"/>
              </a:ext>
            </a:extLst>
          </p:cNvPr>
          <p:cNvSpPr>
            <a:spLocks noGrp="1"/>
          </p:cNvSpPr>
          <p:nvPr>
            <p:ph type="body" sz="quarter" idx="15" hasCustomPrompt="1"/>
          </p:nvPr>
        </p:nvSpPr>
        <p:spPr>
          <a:xfrm>
            <a:off x="6508376" y="1004238"/>
            <a:ext cx="1858766"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20" name="Text Placeholder 22">
            <a:extLst>
              <a:ext uri="{FF2B5EF4-FFF2-40B4-BE49-F238E27FC236}">
                <a16:creationId xmlns:a16="http://schemas.microsoft.com/office/drawing/2014/main" id="{21CB281B-16EF-1444-AB73-E6046573EDC5}"/>
              </a:ext>
            </a:extLst>
          </p:cNvPr>
          <p:cNvSpPr>
            <a:spLocks noGrp="1"/>
          </p:cNvSpPr>
          <p:nvPr>
            <p:ph type="body" sz="quarter" idx="16" hasCustomPrompt="1"/>
          </p:nvPr>
        </p:nvSpPr>
        <p:spPr>
          <a:xfrm>
            <a:off x="6508376" y="690463"/>
            <a:ext cx="1858766"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dirty="0"/>
              <a:t>Lorem ipsum</a:t>
            </a:r>
          </a:p>
        </p:txBody>
      </p:sp>
      <p:sp>
        <p:nvSpPr>
          <p:cNvPr id="21" name="Text Placeholder 2">
            <a:extLst>
              <a:ext uri="{FF2B5EF4-FFF2-40B4-BE49-F238E27FC236}">
                <a16:creationId xmlns:a16="http://schemas.microsoft.com/office/drawing/2014/main" id="{64F3F84C-C8D7-B54D-B960-233D66EF5C4C}"/>
              </a:ext>
            </a:extLst>
          </p:cNvPr>
          <p:cNvSpPr>
            <a:spLocks noGrp="1"/>
          </p:cNvSpPr>
          <p:nvPr>
            <p:ph type="body" sz="quarter" idx="17" hasCustomPrompt="1"/>
          </p:nvPr>
        </p:nvSpPr>
        <p:spPr>
          <a:xfrm>
            <a:off x="3872752" y="2362391"/>
            <a:ext cx="1858766"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22" name="Text Placeholder 22">
            <a:extLst>
              <a:ext uri="{FF2B5EF4-FFF2-40B4-BE49-F238E27FC236}">
                <a16:creationId xmlns:a16="http://schemas.microsoft.com/office/drawing/2014/main" id="{F64B5FE6-983E-1047-8420-8AB82B885BE6}"/>
              </a:ext>
            </a:extLst>
          </p:cNvPr>
          <p:cNvSpPr>
            <a:spLocks noGrp="1"/>
          </p:cNvSpPr>
          <p:nvPr>
            <p:ph type="body" sz="quarter" idx="18" hasCustomPrompt="1"/>
          </p:nvPr>
        </p:nvSpPr>
        <p:spPr>
          <a:xfrm>
            <a:off x="3872752" y="2048616"/>
            <a:ext cx="1858766"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dirty="0"/>
              <a:t>Lorem ipsum</a:t>
            </a:r>
          </a:p>
        </p:txBody>
      </p:sp>
      <p:sp>
        <p:nvSpPr>
          <p:cNvPr id="23" name="Text Placeholder 2">
            <a:extLst>
              <a:ext uri="{FF2B5EF4-FFF2-40B4-BE49-F238E27FC236}">
                <a16:creationId xmlns:a16="http://schemas.microsoft.com/office/drawing/2014/main" id="{CBF28626-6A23-9B47-AE95-73D67ACF4DCF}"/>
              </a:ext>
            </a:extLst>
          </p:cNvPr>
          <p:cNvSpPr>
            <a:spLocks noGrp="1"/>
          </p:cNvSpPr>
          <p:nvPr>
            <p:ph type="body" sz="quarter" idx="19" hasCustomPrompt="1"/>
          </p:nvPr>
        </p:nvSpPr>
        <p:spPr>
          <a:xfrm>
            <a:off x="3872752" y="3720544"/>
            <a:ext cx="1858766"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24" name="Text Placeholder 22">
            <a:extLst>
              <a:ext uri="{FF2B5EF4-FFF2-40B4-BE49-F238E27FC236}">
                <a16:creationId xmlns:a16="http://schemas.microsoft.com/office/drawing/2014/main" id="{A19624D4-DCEF-A342-88C6-42DE83459FD1}"/>
              </a:ext>
            </a:extLst>
          </p:cNvPr>
          <p:cNvSpPr>
            <a:spLocks noGrp="1"/>
          </p:cNvSpPr>
          <p:nvPr>
            <p:ph type="body" sz="quarter" idx="20" hasCustomPrompt="1"/>
          </p:nvPr>
        </p:nvSpPr>
        <p:spPr>
          <a:xfrm>
            <a:off x="3872752" y="3406769"/>
            <a:ext cx="1858766"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dirty="0"/>
              <a:t>Lorem ipsum</a:t>
            </a:r>
          </a:p>
        </p:txBody>
      </p:sp>
      <p:sp>
        <p:nvSpPr>
          <p:cNvPr id="25" name="Text Placeholder 2">
            <a:extLst>
              <a:ext uri="{FF2B5EF4-FFF2-40B4-BE49-F238E27FC236}">
                <a16:creationId xmlns:a16="http://schemas.microsoft.com/office/drawing/2014/main" id="{D6B579F7-4404-B443-A683-CC5DC541D53F}"/>
              </a:ext>
            </a:extLst>
          </p:cNvPr>
          <p:cNvSpPr>
            <a:spLocks noGrp="1"/>
          </p:cNvSpPr>
          <p:nvPr>
            <p:ph type="body" sz="quarter" idx="21" hasCustomPrompt="1"/>
          </p:nvPr>
        </p:nvSpPr>
        <p:spPr>
          <a:xfrm>
            <a:off x="6494929" y="2362391"/>
            <a:ext cx="1858766"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26" name="Text Placeholder 22">
            <a:extLst>
              <a:ext uri="{FF2B5EF4-FFF2-40B4-BE49-F238E27FC236}">
                <a16:creationId xmlns:a16="http://schemas.microsoft.com/office/drawing/2014/main" id="{96EEA7B3-F518-B34B-A586-0A11AD85AF21}"/>
              </a:ext>
            </a:extLst>
          </p:cNvPr>
          <p:cNvSpPr>
            <a:spLocks noGrp="1"/>
          </p:cNvSpPr>
          <p:nvPr>
            <p:ph type="body" sz="quarter" idx="22" hasCustomPrompt="1"/>
          </p:nvPr>
        </p:nvSpPr>
        <p:spPr>
          <a:xfrm>
            <a:off x="6494929" y="2048616"/>
            <a:ext cx="1858766"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dirty="0"/>
              <a:t>Lorem ipsum</a:t>
            </a:r>
          </a:p>
        </p:txBody>
      </p:sp>
      <p:sp>
        <p:nvSpPr>
          <p:cNvPr id="27" name="Text Placeholder 2">
            <a:extLst>
              <a:ext uri="{FF2B5EF4-FFF2-40B4-BE49-F238E27FC236}">
                <a16:creationId xmlns:a16="http://schemas.microsoft.com/office/drawing/2014/main" id="{EBF6D427-3144-704C-A8DC-60358F022A2E}"/>
              </a:ext>
            </a:extLst>
          </p:cNvPr>
          <p:cNvSpPr>
            <a:spLocks noGrp="1"/>
          </p:cNvSpPr>
          <p:nvPr>
            <p:ph type="body" sz="quarter" idx="23" hasCustomPrompt="1"/>
          </p:nvPr>
        </p:nvSpPr>
        <p:spPr>
          <a:xfrm>
            <a:off x="6494929" y="3720544"/>
            <a:ext cx="1858766"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28" name="Text Placeholder 22">
            <a:extLst>
              <a:ext uri="{FF2B5EF4-FFF2-40B4-BE49-F238E27FC236}">
                <a16:creationId xmlns:a16="http://schemas.microsoft.com/office/drawing/2014/main" id="{D2DD1DB7-CE18-EE4E-A271-DBC62452E806}"/>
              </a:ext>
            </a:extLst>
          </p:cNvPr>
          <p:cNvSpPr>
            <a:spLocks noGrp="1"/>
          </p:cNvSpPr>
          <p:nvPr>
            <p:ph type="body" sz="quarter" idx="24" hasCustomPrompt="1"/>
          </p:nvPr>
        </p:nvSpPr>
        <p:spPr>
          <a:xfrm>
            <a:off x="6494929" y="3406769"/>
            <a:ext cx="1858766"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dirty="0"/>
              <a:t>Lorem ipsum</a:t>
            </a:r>
          </a:p>
        </p:txBody>
      </p:sp>
      <p:sp>
        <p:nvSpPr>
          <p:cNvPr id="2" name="Text Placeholder 7">
            <a:extLst>
              <a:ext uri="{FF2B5EF4-FFF2-40B4-BE49-F238E27FC236}">
                <a16:creationId xmlns:a16="http://schemas.microsoft.com/office/drawing/2014/main" id="{64DA304F-6B2F-D6EA-E3FC-783A5B64010F}"/>
              </a:ext>
            </a:extLst>
          </p:cNvPr>
          <p:cNvSpPr>
            <a:spLocks noGrp="1"/>
          </p:cNvSpPr>
          <p:nvPr>
            <p:ph type="body" sz="quarter" idx="25"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
        <p:nvSpPr>
          <p:cNvPr id="3" name="Rectangle 2">
            <a:extLst>
              <a:ext uri="{FF2B5EF4-FFF2-40B4-BE49-F238E27FC236}">
                <a16:creationId xmlns:a16="http://schemas.microsoft.com/office/drawing/2014/main" id="{A92E29F3-B70C-4025-7CB7-D83880E7FA04}"/>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993527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br>
              <a:rPr lang="en-US" dirty="0"/>
            </a:br>
            <a:r>
              <a:rPr lang="en-US" dirty="0" err="1"/>
              <a:t>adipisicing</a:t>
            </a:r>
            <a:endParaRPr lang="en-US" dirty="0"/>
          </a:p>
        </p:txBody>
      </p:sp>
      <p:sp>
        <p:nvSpPr>
          <p:cNvPr id="36" name="Text Placeholder 2">
            <a:extLst>
              <a:ext uri="{FF2B5EF4-FFF2-40B4-BE49-F238E27FC236}">
                <a16:creationId xmlns:a16="http://schemas.microsoft.com/office/drawing/2014/main" id="{0B521D4B-2740-0743-8A03-0930A43A725A}"/>
              </a:ext>
            </a:extLst>
          </p:cNvPr>
          <p:cNvSpPr>
            <a:spLocks noGrp="1"/>
          </p:cNvSpPr>
          <p:nvPr>
            <p:ph type="body" sz="quarter" idx="11" hasCustomPrompt="1"/>
          </p:nvPr>
        </p:nvSpPr>
        <p:spPr>
          <a:xfrm>
            <a:off x="684187" y="2375774"/>
            <a:ext cx="1858766" cy="55399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2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37" name="Text Placeholder 22">
            <a:extLst>
              <a:ext uri="{FF2B5EF4-FFF2-40B4-BE49-F238E27FC236}">
                <a16:creationId xmlns:a16="http://schemas.microsoft.com/office/drawing/2014/main" id="{2F9AAD15-DC15-5743-B2CB-81DAB5BE9354}"/>
              </a:ext>
            </a:extLst>
          </p:cNvPr>
          <p:cNvSpPr>
            <a:spLocks noGrp="1"/>
          </p:cNvSpPr>
          <p:nvPr>
            <p:ph type="body" sz="quarter" idx="12" hasCustomPrompt="1"/>
          </p:nvPr>
        </p:nvSpPr>
        <p:spPr>
          <a:xfrm>
            <a:off x="684187" y="2061999"/>
            <a:ext cx="1858766" cy="221599"/>
          </a:xfrm>
          <a:prstGeom prst="rect">
            <a:avLst/>
          </a:prstGeom>
        </p:spPr>
        <p:txBody>
          <a:bodyPr wrap="square" lIns="0" tIns="0" rIns="0" bIns="0">
            <a:spAutoFit/>
          </a:bodyPr>
          <a:lstStyle>
            <a:lvl1pPr marL="0" indent="0" algn="l">
              <a:buNone/>
              <a:defRPr sz="1600" b="1" i="0">
                <a:latin typeface="Arial" panose="020B0604020202020204" pitchFamily="34" charset="0"/>
                <a:cs typeface="Arial" panose="020B0604020202020204" pitchFamily="34" charset="0"/>
              </a:defRPr>
            </a:lvl1pPr>
          </a:lstStyle>
          <a:p>
            <a:pPr lvl="0"/>
            <a:r>
              <a:rPr lang="en-US" dirty="0"/>
              <a:t>Lorem ipsum</a:t>
            </a:r>
          </a:p>
        </p:txBody>
      </p:sp>
      <p:sp>
        <p:nvSpPr>
          <p:cNvPr id="40" name="Text Placeholder 2">
            <a:extLst>
              <a:ext uri="{FF2B5EF4-FFF2-40B4-BE49-F238E27FC236}">
                <a16:creationId xmlns:a16="http://schemas.microsoft.com/office/drawing/2014/main" id="{E765D23B-1314-E242-BE32-44AB85C7E63F}"/>
              </a:ext>
            </a:extLst>
          </p:cNvPr>
          <p:cNvSpPr>
            <a:spLocks noGrp="1"/>
          </p:cNvSpPr>
          <p:nvPr>
            <p:ph type="body" sz="quarter" idx="25" hasCustomPrompt="1"/>
          </p:nvPr>
        </p:nvSpPr>
        <p:spPr>
          <a:xfrm>
            <a:off x="684187" y="3891280"/>
            <a:ext cx="1858766" cy="55399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2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41" name="Text Placeholder 22">
            <a:extLst>
              <a:ext uri="{FF2B5EF4-FFF2-40B4-BE49-F238E27FC236}">
                <a16:creationId xmlns:a16="http://schemas.microsoft.com/office/drawing/2014/main" id="{417AE95B-53EC-024C-B901-A98431615EB9}"/>
              </a:ext>
            </a:extLst>
          </p:cNvPr>
          <p:cNvSpPr>
            <a:spLocks noGrp="1"/>
          </p:cNvSpPr>
          <p:nvPr>
            <p:ph type="body" sz="quarter" idx="26" hasCustomPrompt="1"/>
          </p:nvPr>
        </p:nvSpPr>
        <p:spPr>
          <a:xfrm>
            <a:off x="684187" y="3577505"/>
            <a:ext cx="1858766" cy="221599"/>
          </a:xfrm>
          <a:prstGeom prst="rect">
            <a:avLst/>
          </a:prstGeom>
        </p:spPr>
        <p:txBody>
          <a:bodyPr wrap="square" lIns="0" tIns="0" rIns="0" bIns="0">
            <a:spAutoFit/>
          </a:bodyPr>
          <a:lstStyle>
            <a:lvl1pPr marL="0" indent="0" algn="l">
              <a:buNone/>
              <a:defRPr sz="1600" b="1" i="0">
                <a:latin typeface="Arial" panose="020B0604020202020204" pitchFamily="34" charset="0"/>
                <a:cs typeface="Arial" panose="020B0604020202020204" pitchFamily="34" charset="0"/>
              </a:defRPr>
            </a:lvl1pPr>
          </a:lstStyle>
          <a:p>
            <a:pPr lvl="0"/>
            <a:r>
              <a:rPr lang="en-US" dirty="0"/>
              <a:t>Lorem ipsum</a:t>
            </a:r>
          </a:p>
        </p:txBody>
      </p:sp>
      <p:sp>
        <p:nvSpPr>
          <p:cNvPr id="42" name="Text Placeholder 2">
            <a:extLst>
              <a:ext uri="{FF2B5EF4-FFF2-40B4-BE49-F238E27FC236}">
                <a16:creationId xmlns:a16="http://schemas.microsoft.com/office/drawing/2014/main" id="{E67B2801-3608-674D-ADD4-1E44ED198498}"/>
              </a:ext>
            </a:extLst>
          </p:cNvPr>
          <p:cNvSpPr>
            <a:spLocks noGrp="1"/>
          </p:cNvSpPr>
          <p:nvPr>
            <p:ph type="body" sz="quarter" idx="27" hasCustomPrompt="1"/>
          </p:nvPr>
        </p:nvSpPr>
        <p:spPr>
          <a:xfrm>
            <a:off x="2708059" y="3891280"/>
            <a:ext cx="1858766" cy="55399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2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43" name="Text Placeholder 22">
            <a:extLst>
              <a:ext uri="{FF2B5EF4-FFF2-40B4-BE49-F238E27FC236}">
                <a16:creationId xmlns:a16="http://schemas.microsoft.com/office/drawing/2014/main" id="{E215B41E-F15D-C841-82FA-4379FC3557EE}"/>
              </a:ext>
            </a:extLst>
          </p:cNvPr>
          <p:cNvSpPr>
            <a:spLocks noGrp="1"/>
          </p:cNvSpPr>
          <p:nvPr>
            <p:ph type="body" sz="quarter" idx="28" hasCustomPrompt="1"/>
          </p:nvPr>
        </p:nvSpPr>
        <p:spPr>
          <a:xfrm>
            <a:off x="2708059" y="3577505"/>
            <a:ext cx="1858766" cy="221599"/>
          </a:xfrm>
          <a:prstGeom prst="rect">
            <a:avLst/>
          </a:prstGeom>
        </p:spPr>
        <p:txBody>
          <a:bodyPr wrap="square" lIns="0" tIns="0" rIns="0" bIns="0">
            <a:spAutoFit/>
          </a:bodyPr>
          <a:lstStyle>
            <a:lvl1pPr marL="0" indent="0" algn="l">
              <a:buNone/>
              <a:defRPr sz="1600" b="1" i="0">
                <a:latin typeface="Arial" panose="020B0604020202020204" pitchFamily="34" charset="0"/>
                <a:cs typeface="Arial" panose="020B0604020202020204" pitchFamily="34" charset="0"/>
              </a:defRPr>
            </a:lvl1pPr>
          </a:lstStyle>
          <a:p>
            <a:pPr lvl="0"/>
            <a:r>
              <a:rPr lang="en-US" dirty="0"/>
              <a:t>Lorem ipsum</a:t>
            </a:r>
          </a:p>
        </p:txBody>
      </p:sp>
      <p:sp>
        <p:nvSpPr>
          <p:cNvPr id="44" name="Text Placeholder 2">
            <a:extLst>
              <a:ext uri="{FF2B5EF4-FFF2-40B4-BE49-F238E27FC236}">
                <a16:creationId xmlns:a16="http://schemas.microsoft.com/office/drawing/2014/main" id="{CD10A8B8-91CF-9E48-9318-8BA1ADF3299D}"/>
              </a:ext>
            </a:extLst>
          </p:cNvPr>
          <p:cNvSpPr>
            <a:spLocks noGrp="1"/>
          </p:cNvSpPr>
          <p:nvPr>
            <p:ph type="body" sz="quarter" idx="29" hasCustomPrompt="1"/>
          </p:nvPr>
        </p:nvSpPr>
        <p:spPr>
          <a:xfrm>
            <a:off x="4731931" y="3891280"/>
            <a:ext cx="1858766" cy="55399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2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45" name="Text Placeholder 22">
            <a:extLst>
              <a:ext uri="{FF2B5EF4-FFF2-40B4-BE49-F238E27FC236}">
                <a16:creationId xmlns:a16="http://schemas.microsoft.com/office/drawing/2014/main" id="{75E94E2D-3D0F-6141-8986-3392B8CAD229}"/>
              </a:ext>
            </a:extLst>
          </p:cNvPr>
          <p:cNvSpPr>
            <a:spLocks noGrp="1"/>
          </p:cNvSpPr>
          <p:nvPr>
            <p:ph type="body" sz="quarter" idx="30" hasCustomPrompt="1"/>
          </p:nvPr>
        </p:nvSpPr>
        <p:spPr>
          <a:xfrm>
            <a:off x="4731931" y="3577505"/>
            <a:ext cx="1858766" cy="221599"/>
          </a:xfrm>
          <a:prstGeom prst="rect">
            <a:avLst/>
          </a:prstGeom>
        </p:spPr>
        <p:txBody>
          <a:bodyPr wrap="square" lIns="0" tIns="0" rIns="0" bIns="0">
            <a:spAutoFit/>
          </a:bodyPr>
          <a:lstStyle>
            <a:lvl1pPr marL="0" indent="0" algn="l">
              <a:buNone/>
              <a:defRPr sz="1600" b="1" i="0">
                <a:latin typeface="Arial" panose="020B0604020202020204" pitchFamily="34" charset="0"/>
                <a:cs typeface="Arial" panose="020B0604020202020204" pitchFamily="34" charset="0"/>
              </a:defRPr>
            </a:lvl1pPr>
          </a:lstStyle>
          <a:p>
            <a:pPr lvl="0"/>
            <a:r>
              <a:rPr lang="en-US" dirty="0"/>
              <a:t>Lorem ipsum</a:t>
            </a:r>
          </a:p>
        </p:txBody>
      </p:sp>
      <p:sp>
        <p:nvSpPr>
          <p:cNvPr id="46" name="Text Placeholder 2">
            <a:extLst>
              <a:ext uri="{FF2B5EF4-FFF2-40B4-BE49-F238E27FC236}">
                <a16:creationId xmlns:a16="http://schemas.microsoft.com/office/drawing/2014/main" id="{285B87F7-2B16-A041-958A-AA664AA1B105}"/>
              </a:ext>
            </a:extLst>
          </p:cNvPr>
          <p:cNvSpPr>
            <a:spLocks noGrp="1"/>
          </p:cNvSpPr>
          <p:nvPr>
            <p:ph type="body" sz="quarter" idx="31" hasCustomPrompt="1"/>
          </p:nvPr>
        </p:nvSpPr>
        <p:spPr>
          <a:xfrm>
            <a:off x="2708059" y="2375774"/>
            <a:ext cx="1858766" cy="55399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2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47" name="Text Placeholder 22">
            <a:extLst>
              <a:ext uri="{FF2B5EF4-FFF2-40B4-BE49-F238E27FC236}">
                <a16:creationId xmlns:a16="http://schemas.microsoft.com/office/drawing/2014/main" id="{DBAD1EAA-1FD1-164B-A280-33E00754CEC2}"/>
              </a:ext>
            </a:extLst>
          </p:cNvPr>
          <p:cNvSpPr>
            <a:spLocks noGrp="1"/>
          </p:cNvSpPr>
          <p:nvPr>
            <p:ph type="body" sz="quarter" idx="32" hasCustomPrompt="1"/>
          </p:nvPr>
        </p:nvSpPr>
        <p:spPr>
          <a:xfrm>
            <a:off x="2708059" y="2061999"/>
            <a:ext cx="1858766" cy="221599"/>
          </a:xfrm>
          <a:prstGeom prst="rect">
            <a:avLst/>
          </a:prstGeom>
        </p:spPr>
        <p:txBody>
          <a:bodyPr wrap="square" lIns="0" tIns="0" rIns="0" bIns="0">
            <a:spAutoFit/>
          </a:bodyPr>
          <a:lstStyle>
            <a:lvl1pPr marL="0" indent="0" algn="l">
              <a:buNone/>
              <a:defRPr sz="1600" b="1" i="0">
                <a:latin typeface="Arial" panose="020B0604020202020204" pitchFamily="34" charset="0"/>
                <a:cs typeface="Arial" panose="020B0604020202020204" pitchFamily="34" charset="0"/>
              </a:defRPr>
            </a:lvl1pPr>
          </a:lstStyle>
          <a:p>
            <a:pPr lvl="0"/>
            <a:r>
              <a:rPr lang="en-US" dirty="0"/>
              <a:t>Lorem ipsum</a:t>
            </a:r>
          </a:p>
        </p:txBody>
      </p:sp>
      <p:sp>
        <p:nvSpPr>
          <p:cNvPr id="48" name="Text Placeholder 2">
            <a:extLst>
              <a:ext uri="{FF2B5EF4-FFF2-40B4-BE49-F238E27FC236}">
                <a16:creationId xmlns:a16="http://schemas.microsoft.com/office/drawing/2014/main" id="{705D251B-C902-2446-B74C-F68CD37D3BD8}"/>
              </a:ext>
            </a:extLst>
          </p:cNvPr>
          <p:cNvSpPr>
            <a:spLocks noGrp="1"/>
          </p:cNvSpPr>
          <p:nvPr>
            <p:ph type="body" sz="quarter" idx="33" hasCustomPrompt="1"/>
          </p:nvPr>
        </p:nvSpPr>
        <p:spPr>
          <a:xfrm>
            <a:off x="4731931" y="2375774"/>
            <a:ext cx="1858766" cy="55399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2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49" name="Text Placeholder 22">
            <a:extLst>
              <a:ext uri="{FF2B5EF4-FFF2-40B4-BE49-F238E27FC236}">
                <a16:creationId xmlns:a16="http://schemas.microsoft.com/office/drawing/2014/main" id="{8B1D5655-0B6A-A347-9552-204BE998CE27}"/>
              </a:ext>
            </a:extLst>
          </p:cNvPr>
          <p:cNvSpPr>
            <a:spLocks noGrp="1"/>
          </p:cNvSpPr>
          <p:nvPr>
            <p:ph type="body" sz="quarter" idx="34" hasCustomPrompt="1"/>
          </p:nvPr>
        </p:nvSpPr>
        <p:spPr>
          <a:xfrm>
            <a:off x="4731931" y="2061999"/>
            <a:ext cx="1858766" cy="221599"/>
          </a:xfrm>
          <a:prstGeom prst="rect">
            <a:avLst/>
          </a:prstGeom>
        </p:spPr>
        <p:txBody>
          <a:bodyPr wrap="square" lIns="0" tIns="0" rIns="0" bIns="0">
            <a:spAutoFit/>
          </a:bodyPr>
          <a:lstStyle>
            <a:lvl1pPr marL="0" indent="0" algn="l">
              <a:buNone/>
              <a:defRPr sz="1600" b="1" i="0">
                <a:latin typeface="Arial" panose="020B0604020202020204" pitchFamily="34" charset="0"/>
                <a:cs typeface="Arial" panose="020B0604020202020204" pitchFamily="34" charset="0"/>
              </a:defRPr>
            </a:lvl1pPr>
          </a:lstStyle>
          <a:p>
            <a:pPr lvl="0"/>
            <a:r>
              <a:rPr lang="en-US" dirty="0"/>
              <a:t>Lorem ipsum</a:t>
            </a:r>
          </a:p>
        </p:txBody>
      </p:sp>
      <p:sp>
        <p:nvSpPr>
          <p:cNvPr id="50" name="Text Placeholder 2">
            <a:extLst>
              <a:ext uri="{FF2B5EF4-FFF2-40B4-BE49-F238E27FC236}">
                <a16:creationId xmlns:a16="http://schemas.microsoft.com/office/drawing/2014/main" id="{5614195E-C2C5-3C49-9146-74EC89312BF4}"/>
              </a:ext>
            </a:extLst>
          </p:cNvPr>
          <p:cNvSpPr>
            <a:spLocks noGrp="1"/>
          </p:cNvSpPr>
          <p:nvPr>
            <p:ph type="body" sz="quarter" idx="35" hasCustomPrompt="1"/>
          </p:nvPr>
        </p:nvSpPr>
        <p:spPr>
          <a:xfrm>
            <a:off x="6755803" y="2375774"/>
            <a:ext cx="1858766" cy="55399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2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51" name="Text Placeholder 22">
            <a:extLst>
              <a:ext uri="{FF2B5EF4-FFF2-40B4-BE49-F238E27FC236}">
                <a16:creationId xmlns:a16="http://schemas.microsoft.com/office/drawing/2014/main" id="{ECAC70C6-1136-1B4C-80EB-F6D07E8EFB8E}"/>
              </a:ext>
            </a:extLst>
          </p:cNvPr>
          <p:cNvSpPr>
            <a:spLocks noGrp="1"/>
          </p:cNvSpPr>
          <p:nvPr>
            <p:ph type="body" sz="quarter" idx="36" hasCustomPrompt="1"/>
          </p:nvPr>
        </p:nvSpPr>
        <p:spPr>
          <a:xfrm>
            <a:off x="6755803" y="2061999"/>
            <a:ext cx="1858766" cy="221599"/>
          </a:xfrm>
          <a:prstGeom prst="rect">
            <a:avLst/>
          </a:prstGeom>
        </p:spPr>
        <p:txBody>
          <a:bodyPr wrap="square" lIns="0" tIns="0" rIns="0" bIns="0">
            <a:spAutoFit/>
          </a:bodyPr>
          <a:lstStyle>
            <a:lvl1pPr marL="0" indent="0" algn="l">
              <a:buNone/>
              <a:defRPr sz="1600" b="1" i="0">
                <a:latin typeface="Arial" panose="020B0604020202020204" pitchFamily="34" charset="0"/>
                <a:cs typeface="Arial" panose="020B0604020202020204" pitchFamily="34" charset="0"/>
              </a:defRPr>
            </a:lvl1pPr>
          </a:lstStyle>
          <a:p>
            <a:pPr lvl="0"/>
            <a:r>
              <a:rPr lang="en-US" dirty="0"/>
              <a:t>Lorem ipsum</a:t>
            </a:r>
          </a:p>
        </p:txBody>
      </p:sp>
      <p:sp>
        <p:nvSpPr>
          <p:cNvPr id="58" name="Text Placeholder 2">
            <a:extLst>
              <a:ext uri="{FF2B5EF4-FFF2-40B4-BE49-F238E27FC236}">
                <a16:creationId xmlns:a16="http://schemas.microsoft.com/office/drawing/2014/main" id="{F247382D-4DAC-6644-A8A9-8FBEF8331412}"/>
              </a:ext>
            </a:extLst>
          </p:cNvPr>
          <p:cNvSpPr>
            <a:spLocks noGrp="1"/>
          </p:cNvSpPr>
          <p:nvPr>
            <p:ph type="body" sz="quarter" idx="37" hasCustomPrompt="1"/>
          </p:nvPr>
        </p:nvSpPr>
        <p:spPr>
          <a:xfrm>
            <a:off x="6755803" y="3891280"/>
            <a:ext cx="1858766" cy="55399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2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59" name="Text Placeholder 22">
            <a:extLst>
              <a:ext uri="{FF2B5EF4-FFF2-40B4-BE49-F238E27FC236}">
                <a16:creationId xmlns:a16="http://schemas.microsoft.com/office/drawing/2014/main" id="{1B4B640B-2C4E-0343-9F1E-1232FE2AB5E2}"/>
              </a:ext>
            </a:extLst>
          </p:cNvPr>
          <p:cNvSpPr>
            <a:spLocks noGrp="1"/>
          </p:cNvSpPr>
          <p:nvPr>
            <p:ph type="body" sz="quarter" idx="38" hasCustomPrompt="1"/>
          </p:nvPr>
        </p:nvSpPr>
        <p:spPr>
          <a:xfrm>
            <a:off x="6755803" y="3577505"/>
            <a:ext cx="1858766" cy="221599"/>
          </a:xfrm>
          <a:prstGeom prst="rect">
            <a:avLst/>
          </a:prstGeom>
        </p:spPr>
        <p:txBody>
          <a:bodyPr wrap="square" lIns="0" tIns="0" rIns="0" bIns="0">
            <a:spAutoFit/>
          </a:bodyPr>
          <a:lstStyle>
            <a:lvl1pPr marL="0" indent="0" algn="l">
              <a:buNone/>
              <a:defRPr sz="1600" b="1" i="0">
                <a:latin typeface="Arial" panose="020B0604020202020204" pitchFamily="34" charset="0"/>
                <a:cs typeface="Arial" panose="020B0604020202020204" pitchFamily="34" charset="0"/>
              </a:defRPr>
            </a:lvl1pPr>
          </a:lstStyle>
          <a:p>
            <a:pPr lvl="0"/>
            <a:r>
              <a:rPr lang="en-US" dirty="0"/>
              <a:t>Lorem ipsum</a:t>
            </a:r>
          </a:p>
        </p:txBody>
      </p:sp>
      <p:sp>
        <p:nvSpPr>
          <p:cNvPr id="2" name="Text Placeholder 7">
            <a:extLst>
              <a:ext uri="{FF2B5EF4-FFF2-40B4-BE49-F238E27FC236}">
                <a16:creationId xmlns:a16="http://schemas.microsoft.com/office/drawing/2014/main" id="{E768F33A-73E8-03F2-CD61-A580681D1877}"/>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25426375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5A8422B-B96F-1B4C-880B-6F219A673213}"/>
              </a:ext>
            </a:extLst>
          </p:cNvPr>
          <p:cNvSpPr>
            <a:spLocks noGrp="1"/>
          </p:cNvSpPr>
          <p:nvPr>
            <p:ph type="body" sz="quarter" idx="11" hasCustomPrompt="1"/>
          </p:nvPr>
        </p:nvSpPr>
        <p:spPr>
          <a:xfrm>
            <a:off x="787059" y="2464028"/>
            <a:ext cx="7777820" cy="21544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Tree>
    <p:extLst>
      <p:ext uri="{BB962C8B-B14F-4D97-AF65-F5344CB8AC3E}">
        <p14:creationId xmlns:p14="http://schemas.microsoft.com/office/powerpoint/2010/main" val="652122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387798"/>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endParaRPr lang="en-US" dirty="0"/>
          </a:p>
        </p:txBody>
      </p:sp>
      <p:sp>
        <p:nvSpPr>
          <p:cNvPr id="3" name="Text Placeholder 7">
            <a:extLst>
              <a:ext uri="{FF2B5EF4-FFF2-40B4-BE49-F238E27FC236}">
                <a16:creationId xmlns:a16="http://schemas.microsoft.com/office/drawing/2014/main" id="{4839B720-BECD-BC15-A268-675B2D1FB697}"/>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19605583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387798"/>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endParaRPr lang="en-US" dirty="0"/>
          </a:p>
        </p:txBody>
      </p:sp>
      <p:sp>
        <p:nvSpPr>
          <p:cNvPr id="3" name="Text Placeholder 7">
            <a:extLst>
              <a:ext uri="{FF2B5EF4-FFF2-40B4-BE49-F238E27FC236}">
                <a16:creationId xmlns:a16="http://schemas.microsoft.com/office/drawing/2014/main" id="{4839B720-BECD-BC15-A268-675B2D1FB697}"/>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
        <p:nvSpPr>
          <p:cNvPr id="2" name="Title Placeholder 12">
            <a:extLst>
              <a:ext uri="{FF2B5EF4-FFF2-40B4-BE49-F238E27FC236}">
                <a16:creationId xmlns:a16="http://schemas.microsoft.com/office/drawing/2014/main" id="{7AA38AA2-3A2F-A021-C89A-FB3E6A4CC713}"/>
              </a:ext>
            </a:extLst>
          </p:cNvPr>
          <p:cNvSpPr txBox="1">
            <a:spLocks/>
          </p:cNvSpPr>
          <p:nvPr userDrawn="1"/>
        </p:nvSpPr>
        <p:spPr>
          <a:xfrm>
            <a:off x="684187" y="1324270"/>
            <a:ext cx="7775110" cy="2215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sz="1600" dirty="0"/>
              <a:t>Lorem ipsum dolor sit </a:t>
            </a:r>
            <a:r>
              <a:rPr lang="en-US" sz="1600" dirty="0" err="1"/>
              <a:t>amet</a:t>
            </a:r>
            <a:r>
              <a:rPr lang="en-US" sz="1600" dirty="0"/>
              <a:t> </a:t>
            </a:r>
            <a:r>
              <a:rPr lang="en-US" sz="1600" dirty="0" err="1"/>
              <a:t>consectetur</a:t>
            </a:r>
            <a:endParaRPr lang="en-US" sz="1600" dirty="0"/>
          </a:p>
        </p:txBody>
      </p:sp>
    </p:spTree>
    <p:extLst>
      <p:ext uri="{BB962C8B-B14F-4D97-AF65-F5344CB8AC3E}">
        <p14:creationId xmlns:p14="http://schemas.microsoft.com/office/powerpoint/2010/main" val="34847315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387798"/>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endParaRPr lang="en-US" dirty="0"/>
          </a:p>
        </p:txBody>
      </p:sp>
      <p:sp>
        <p:nvSpPr>
          <p:cNvPr id="3" name="Text Placeholder 7">
            <a:extLst>
              <a:ext uri="{FF2B5EF4-FFF2-40B4-BE49-F238E27FC236}">
                <a16:creationId xmlns:a16="http://schemas.microsoft.com/office/drawing/2014/main" id="{4839B720-BECD-BC15-A268-675B2D1FB697}"/>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
        <p:nvSpPr>
          <p:cNvPr id="4" name="Content Placeholder 4">
            <a:extLst>
              <a:ext uri="{FF2B5EF4-FFF2-40B4-BE49-F238E27FC236}">
                <a16:creationId xmlns:a16="http://schemas.microsoft.com/office/drawing/2014/main" id="{0ED75EE3-2848-4F2F-0871-734442486781}"/>
              </a:ext>
            </a:extLst>
          </p:cNvPr>
          <p:cNvSpPr>
            <a:spLocks noGrp="1"/>
          </p:cNvSpPr>
          <p:nvPr>
            <p:ph sz="quarter" idx="25"/>
          </p:nvPr>
        </p:nvSpPr>
        <p:spPr>
          <a:xfrm>
            <a:off x="684213" y="1324269"/>
            <a:ext cx="7775575" cy="3243618"/>
          </a:xfrm>
          <a:prstGeom prst="rect">
            <a:avLst/>
          </a:prstGeom>
        </p:spPr>
        <p:txBody>
          <a:bodyPr lIns="0" rIns="0"/>
          <a:lstStyle>
            <a:lvl1pPr marL="228600" indent="-228600">
              <a:buClr>
                <a:schemeClr val="accent4"/>
              </a:buClr>
              <a:buFont typeface="Wingdings" pitchFamily="2" charset="2"/>
              <a:buChar char="§"/>
              <a:defRPr sz="1600">
                <a:latin typeface="Arial" panose="020B0604020202020204" pitchFamily="34" charset="0"/>
                <a:cs typeface="Arial" panose="020B0604020202020204" pitchFamily="34" charset="0"/>
              </a:defRPr>
            </a:lvl1pPr>
            <a:lvl2pPr marL="685800" indent="-228600">
              <a:buClr>
                <a:schemeClr val="accent4"/>
              </a:buClr>
              <a:buFont typeface="Wingdings" pitchFamily="2" charset="2"/>
              <a:buChar char="§"/>
              <a:defRPr sz="1600">
                <a:latin typeface="Arial" panose="020B0604020202020204" pitchFamily="34" charset="0"/>
                <a:cs typeface="Arial" panose="020B0604020202020204" pitchFamily="34" charset="0"/>
              </a:defRPr>
            </a:lvl2pPr>
            <a:lvl3pPr marL="1143000" indent="-228600">
              <a:buClr>
                <a:schemeClr val="accent4"/>
              </a:buClr>
              <a:buFont typeface="Wingdings" pitchFamily="2" charset="2"/>
              <a:buChar char="§"/>
              <a:defRPr sz="1600">
                <a:latin typeface="Arial" panose="020B0604020202020204" pitchFamily="34" charset="0"/>
                <a:cs typeface="Arial" panose="020B0604020202020204" pitchFamily="34" charset="0"/>
              </a:defRPr>
            </a:lvl3pPr>
            <a:lvl4pPr marL="1600200" indent="-228600">
              <a:buClr>
                <a:schemeClr val="accent4"/>
              </a:buClr>
              <a:buFont typeface="Wingdings" pitchFamily="2" charset="2"/>
              <a:buChar char="§"/>
              <a:defRPr sz="1600">
                <a:latin typeface="Arial" panose="020B0604020202020204" pitchFamily="34" charset="0"/>
                <a:cs typeface="Arial" panose="020B0604020202020204" pitchFamily="34" charset="0"/>
              </a:defRPr>
            </a:lvl4pPr>
            <a:lvl5pPr marL="2057400" indent="-228600">
              <a:buClr>
                <a:schemeClr val="accent4"/>
              </a:buClr>
              <a:buFont typeface="Wingdings" pitchFamily="2" charset="2"/>
              <a:buChar cha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719040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4D5046A-9167-1A47-9CF6-67E07814D8B7}"/>
              </a:ext>
            </a:extLst>
          </p:cNvPr>
          <p:cNvSpPr/>
          <p:nvPr userDrawn="1"/>
        </p:nvSpPr>
        <p:spPr>
          <a:xfrm>
            <a:off x="5122018" y="787935"/>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 name="Text Placeholder 2">
            <a:extLst>
              <a:ext uri="{FF2B5EF4-FFF2-40B4-BE49-F238E27FC236}">
                <a16:creationId xmlns:a16="http://schemas.microsoft.com/office/drawing/2014/main" id="{2279DBB6-17E5-FE4E-9A68-C662DD068E50}"/>
              </a:ext>
            </a:extLst>
          </p:cNvPr>
          <p:cNvSpPr>
            <a:spLocks noGrp="1"/>
          </p:cNvSpPr>
          <p:nvPr>
            <p:ph type="body" sz="quarter" idx="10" hasCustomPrompt="1"/>
          </p:nvPr>
        </p:nvSpPr>
        <p:spPr>
          <a:xfrm>
            <a:off x="5018889" y="980401"/>
            <a:ext cx="3795101" cy="123526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Amet</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Consectetur</a:t>
            </a:r>
            <a:b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b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Adipisicing</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8" name="Text Placeholder 2">
            <a:extLst>
              <a:ext uri="{FF2B5EF4-FFF2-40B4-BE49-F238E27FC236}">
                <a16:creationId xmlns:a16="http://schemas.microsoft.com/office/drawing/2014/main" id="{E43ECC0F-F7E1-8C4E-9F7F-B06C17281E55}"/>
              </a:ext>
            </a:extLst>
          </p:cNvPr>
          <p:cNvSpPr>
            <a:spLocks noGrp="1"/>
          </p:cNvSpPr>
          <p:nvPr>
            <p:ph type="body" sz="quarter" idx="22" hasCustomPrompt="1"/>
          </p:nvPr>
        </p:nvSpPr>
        <p:spPr>
          <a:xfrm>
            <a:off x="5122017" y="2339415"/>
            <a:ext cx="3162447" cy="215444"/>
          </a:xfrm>
          <a:prstGeom prst="rect">
            <a:avLst/>
          </a:prstGeom>
        </p:spPr>
        <p:txBody>
          <a:bodyPr wrap="square" lIns="0" tIns="0" rIns="0" bIns="0">
            <a:spAutoFit/>
          </a:bodyPr>
          <a:lstStyle>
            <a:lvl1pPr marL="0" indent="0">
              <a:lnSpc>
                <a:spcPct val="100000"/>
              </a:lnSpc>
              <a:spcBef>
                <a:spcPts val="100"/>
              </a:spcBef>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
        <p:nvSpPr>
          <p:cNvPr id="5" name="Text Placeholder 7">
            <a:extLst>
              <a:ext uri="{FF2B5EF4-FFF2-40B4-BE49-F238E27FC236}">
                <a16:creationId xmlns:a16="http://schemas.microsoft.com/office/drawing/2014/main" id="{B2D03ACE-8D52-2A2D-6745-2302DED0C88E}"/>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690287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831DA9-EBA2-904C-94FD-31196A1ADFB0}"/>
              </a:ext>
            </a:extLst>
          </p:cNvPr>
          <p:cNvSpPr/>
          <p:nvPr userDrawn="1"/>
        </p:nvSpPr>
        <p:spPr>
          <a:xfrm>
            <a:off x="2281473" y="524678"/>
            <a:ext cx="694806" cy="51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2">
            <a:extLst>
              <a:ext uri="{FF2B5EF4-FFF2-40B4-BE49-F238E27FC236}">
                <a16:creationId xmlns:a16="http://schemas.microsoft.com/office/drawing/2014/main" id="{BD25B4E0-2EF8-BC48-B1EF-114C5D16F350}"/>
              </a:ext>
            </a:extLst>
          </p:cNvPr>
          <p:cNvSpPr>
            <a:spLocks noGrp="1"/>
          </p:cNvSpPr>
          <p:nvPr>
            <p:ph type="body" sz="quarter" idx="10" hasCustomPrompt="1"/>
          </p:nvPr>
        </p:nvSpPr>
        <p:spPr>
          <a:xfrm>
            <a:off x="2190033" y="2236961"/>
            <a:ext cx="1874685" cy="36933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November 29, 2019</a:t>
            </a:r>
            <a:br>
              <a:rPr lang="en-US" dirty="0"/>
            </a:br>
            <a:r>
              <a:rPr lang="en-US" dirty="0"/>
              <a:t>Presenter Name</a:t>
            </a:r>
          </a:p>
        </p:txBody>
      </p:sp>
      <p:sp>
        <p:nvSpPr>
          <p:cNvPr id="6" name="Title 3">
            <a:extLst>
              <a:ext uri="{FF2B5EF4-FFF2-40B4-BE49-F238E27FC236}">
                <a16:creationId xmlns:a16="http://schemas.microsoft.com/office/drawing/2014/main" id="{CEED9DBE-5F4B-5840-891E-670173BA954C}"/>
              </a:ext>
            </a:extLst>
          </p:cNvPr>
          <p:cNvSpPr>
            <a:spLocks noGrp="1"/>
          </p:cNvSpPr>
          <p:nvPr>
            <p:ph type="title" hasCustomPrompt="1"/>
          </p:nvPr>
        </p:nvSpPr>
        <p:spPr>
          <a:xfrm>
            <a:off x="2190033" y="1170367"/>
            <a:ext cx="1774101" cy="1015663"/>
          </a:xfrm>
          <a:prstGeom prst="rect">
            <a:avLst/>
          </a:prstGeo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de-DE" sz="2000" b="1" dirty="0">
                <a:solidFill>
                  <a:schemeClr val="bg1"/>
                </a:solidFill>
                <a:latin typeface="Arial" panose="020B0604020202020204" pitchFamily="34" charset="0"/>
                <a:cs typeface="Arial" panose="020B0604020202020204" pitchFamily="34" charset="0"/>
              </a:defRPr>
            </a:lvl1pPr>
          </a:lstStyle>
          <a:p>
            <a:r>
              <a:rPr lang="en-US" dirty="0"/>
              <a:t>Presentation Title Goes Here</a:t>
            </a:r>
          </a:p>
        </p:txBody>
      </p:sp>
      <p:sp>
        <p:nvSpPr>
          <p:cNvPr id="7" name="Text Placeholder 4">
            <a:extLst>
              <a:ext uri="{FF2B5EF4-FFF2-40B4-BE49-F238E27FC236}">
                <a16:creationId xmlns:a16="http://schemas.microsoft.com/office/drawing/2014/main" id="{DA3651D4-7451-1B45-971B-3FBC4B98EA3B}"/>
              </a:ext>
            </a:extLst>
          </p:cNvPr>
          <p:cNvSpPr>
            <a:spLocks noGrp="1"/>
          </p:cNvSpPr>
          <p:nvPr>
            <p:ph type="body" sz="quarter" idx="11" hasCustomPrompt="1"/>
          </p:nvPr>
        </p:nvSpPr>
        <p:spPr>
          <a:xfrm>
            <a:off x="2190033" y="682010"/>
            <a:ext cx="2989177" cy="36933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i="0">
                <a:solidFill>
                  <a:schemeClr val="bg1"/>
                </a:solidFill>
                <a:latin typeface="Arial" panose="020B0604020202020204" pitchFamily="34" charset="0"/>
                <a:cs typeface="Arial" panose="020B0604020202020204" pitchFamily="34" charset="0"/>
              </a:defRPr>
            </a:lvl1pPr>
            <a:lvl2pPr>
              <a:defRPr sz="2400" b="1" i="0">
                <a:solidFill>
                  <a:schemeClr val="bg1"/>
                </a:solidFill>
                <a:latin typeface="Arial" panose="020B0604020202020204" pitchFamily="34" charset="0"/>
                <a:cs typeface="Arial" panose="020B0604020202020204" pitchFamily="34" charset="0"/>
              </a:defRPr>
            </a:lvl2pPr>
            <a:lvl3pPr>
              <a:defRPr sz="2400" b="1" i="0">
                <a:solidFill>
                  <a:schemeClr val="bg1"/>
                </a:solidFill>
                <a:latin typeface="Arial" panose="020B0604020202020204" pitchFamily="34" charset="0"/>
                <a:cs typeface="Arial" panose="020B0604020202020204" pitchFamily="34" charset="0"/>
              </a:defRPr>
            </a:lvl3pPr>
            <a:lvl4pPr>
              <a:defRPr sz="2400" b="1" i="0">
                <a:solidFill>
                  <a:schemeClr val="bg1"/>
                </a:solidFill>
                <a:latin typeface="Arial" panose="020B0604020202020204" pitchFamily="34" charset="0"/>
                <a:cs typeface="Arial" panose="020B0604020202020204" pitchFamily="34" charset="0"/>
              </a:defRPr>
            </a:lvl4pPr>
            <a:lvl5pPr>
              <a:defRPr sz="2400" b="1" i="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i="0" dirty="0">
                <a:solidFill>
                  <a:schemeClr val="bg1"/>
                </a:solidFill>
                <a:latin typeface="Arial" panose="020B0604020202020204" pitchFamily="34" charset="0"/>
                <a:cs typeface="Arial" panose="020B0604020202020204" pitchFamily="34" charset="0"/>
              </a:rPr>
              <a:t>Connected for Life.</a:t>
            </a:r>
            <a:endParaRPr lang="de-DE" sz="2400" b="1" i="0" dirty="0">
              <a:solidFill>
                <a:schemeClr val="bg1"/>
              </a:solidFill>
              <a:latin typeface="Arial" panose="020B0604020202020204" pitchFamily="34" charset="0"/>
              <a:cs typeface="Arial" panose="020B0604020202020204" pitchFamily="34" charset="0"/>
            </a:endParaRPr>
          </a:p>
          <a:p>
            <a:pPr lvl="0"/>
            <a:endParaRPr lang="en-US" dirty="0"/>
          </a:p>
        </p:txBody>
      </p:sp>
      <p:pic>
        <p:nvPicPr>
          <p:cNvPr id="13" name="Picture 12" descr="Graphical user interface, text&#10;&#10;Description automatically generated">
            <a:extLst>
              <a:ext uri="{FF2B5EF4-FFF2-40B4-BE49-F238E27FC236}">
                <a16:creationId xmlns:a16="http://schemas.microsoft.com/office/drawing/2014/main" id="{C4E99731-30C5-31BC-413C-4294D91CC663}"/>
              </a:ext>
            </a:extLst>
          </p:cNvPr>
          <p:cNvPicPr>
            <a:picLocks noChangeAspect="1"/>
          </p:cNvPicPr>
          <p:nvPr userDrawn="1"/>
        </p:nvPicPr>
        <p:blipFill>
          <a:blip r:embed="rId3"/>
          <a:stretch>
            <a:fillRect/>
          </a:stretch>
        </p:blipFill>
        <p:spPr>
          <a:xfrm>
            <a:off x="6985613" y="4061306"/>
            <a:ext cx="1985852" cy="941441"/>
          </a:xfrm>
          <a:prstGeom prst="rect">
            <a:avLst/>
          </a:prstGeom>
        </p:spPr>
      </p:pic>
    </p:spTree>
    <p:extLst>
      <p:ext uri="{BB962C8B-B14F-4D97-AF65-F5344CB8AC3E}">
        <p14:creationId xmlns:p14="http://schemas.microsoft.com/office/powerpoint/2010/main" val="8371609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4D5046A-9167-1A47-9CF6-67E07814D8B7}"/>
              </a:ext>
            </a:extLst>
          </p:cNvPr>
          <p:cNvSpPr/>
          <p:nvPr userDrawn="1"/>
        </p:nvSpPr>
        <p:spPr>
          <a:xfrm>
            <a:off x="5122018" y="787935"/>
            <a:ext cx="844325" cy="68713"/>
          </a:xfrm>
          <a:prstGeom prst="rect">
            <a:avLst/>
          </a:prstGeom>
          <a:solidFill>
            <a:schemeClr val="accent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 name="Text Placeholder 2">
            <a:extLst>
              <a:ext uri="{FF2B5EF4-FFF2-40B4-BE49-F238E27FC236}">
                <a16:creationId xmlns:a16="http://schemas.microsoft.com/office/drawing/2014/main" id="{2279DBB6-17E5-FE4E-9A68-C662DD068E50}"/>
              </a:ext>
            </a:extLst>
          </p:cNvPr>
          <p:cNvSpPr>
            <a:spLocks noGrp="1"/>
          </p:cNvSpPr>
          <p:nvPr>
            <p:ph type="body" sz="quarter" idx="10" hasCustomPrompt="1"/>
          </p:nvPr>
        </p:nvSpPr>
        <p:spPr>
          <a:xfrm>
            <a:off x="5018889" y="980401"/>
            <a:ext cx="3795101" cy="123526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Amet</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Consectetur</a:t>
            </a:r>
            <a:b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b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Adipisicing</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8" name="Text Placeholder 2">
            <a:extLst>
              <a:ext uri="{FF2B5EF4-FFF2-40B4-BE49-F238E27FC236}">
                <a16:creationId xmlns:a16="http://schemas.microsoft.com/office/drawing/2014/main" id="{E43ECC0F-F7E1-8C4E-9F7F-B06C17281E55}"/>
              </a:ext>
            </a:extLst>
          </p:cNvPr>
          <p:cNvSpPr>
            <a:spLocks noGrp="1"/>
          </p:cNvSpPr>
          <p:nvPr>
            <p:ph type="body" sz="quarter" idx="22" hasCustomPrompt="1"/>
          </p:nvPr>
        </p:nvSpPr>
        <p:spPr>
          <a:xfrm>
            <a:off x="5122017" y="2339415"/>
            <a:ext cx="3162447" cy="215444"/>
          </a:xfrm>
          <a:prstGeom prst="rect">
            <a:avLst/>
          </a:prstGeom>
        </p:spPr>
        <p:txBody>
          <a:bodyPr wrap="square" lIns="0" tIns="0" rIns="0" bIns="0">
            <a:spAutoFit/>
          </a:bodyPr>
          <a:lstStyle>
            <a:lvl1pPr marL="0" indent="0">
              <a:lnSpc>
                <a:spcPct val="100000"/>
              </a:lnSpc>
              <a:spcBef>
                <a:spcPts val="100"/>
              </a:spcBef>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
        <p:nvSpPr>
          <p:cNvPr id="5" name="Text Placeholder 7">
            <a:extLst>
              <a:ext uri="{FF2B5EF4-FFF2-40B4-BE49-F238E27FC236}">
                <a16:creationId xmlns:a16="http://schemas.microsoft.com/office/drawing/2014/main" id="{B2D03ACE-8D52-2A2D-6745-2302DED0C88E}"/>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16072753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4D5046A-9167-1A47-9CF6-67E07814D8B7}"/>
              </a:ext>
            </a:extLst>
          </p:cNvPr>
          <p:cNvSpPr/>
          <p:nvPr userDrawn="1"/>
        </p:nvSpPr>
        <p:spPr>
          <a:xfrm>
            <a:off x="5122018" y="787935"/>
            <a:ext cx="844325" cy="68713"/>
          </a:xfrm>
          <a:prstGeom prst="rect">
            <a:avLst/>
          </a:prstGeom>
          <a:solidFill>
            <a:schemeClr val="accent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 name="Text Placeholder 2">
            <a:extLst>
              <a:ext uri="{FF2B5EF4-FFF2-40B4-BE49-F238E27FC236}">
                <a16:creationId xmlns:a16="http://schemas.microsoft.com/office/drawing/2014/main" id="{2279DBB6-17E5-FE4E-9A68-C662DD068E50}"/>
              </a:ext>
            </a:extLst>
          </p:cNvPr>
          <p:cNvSpPr>
            <a:spLocks noGrp="1"/>
          </p:cNvSpPr>
          <p:nvPr>
            <p:ph type="body" sz="quarter" idx="10" hasCustomPrompt="1"/>
          </p:nvPr>
        </p:nvSpPr>
        <p:spPr>
          <a:xfrm>
            <a:off x="5018889" y="980401"/>
            <a:ext cx="3795101" cy="123526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Amet</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Consectetur</a:t>
            </a:r>
            <a:b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b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Adipisicing</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8" name="Text Placeholder 2">
            <a:extLst>
              <a:ext uri="{FF2B5EF4-FFF2-40B4-BE49-F238E27FC236}">
                <a16:creationId xmlns:a16="http://schemas.microsoft.com/office/drawing/2014/main" id="{E43ECC0F-F7E1-8C4E-9F7F-B06C17281E55}"/>
              </a:ext>
            </a:extLst>
          </p:cNvPr>
          <p:cNvSpPr>
            <a:spLocks noGrp="1"/>
          </p:cNvSpPr>
          <p:nvPr>
            <p:ph type="body" sz="quarter" idx="22" hasCustomPrompt="1"/>
          </p:nvPr>
        </p:nvSpPr>
        <p:spPr>
          <a:xfrm>
            <a:off x="5122017" y="2339415"/>
            <a:ext cx="3162447" cy="215444"/>
          </a:xfrm>
          <a:prstGeom prst="rect">
            <a:avLst/>
          </a:prstGeom>
        </p:spPr>
        <p:txBody>
          <a:bodyPr wrap="square" lIns="0" tIns="0" rIns="0" bIns="0">
            <a:spAutoFit/>
          </a:bodyPr>
          <a:lstStyle>
            <a:lvl1pPr marL="0" indent="0">
              <a:lnSpc>
                <a:spcPct val="100000"/>
              </a:lnSpc>
              <a:spcBef>
                <a:spcPts val="100"/>
              </a:spcBef>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
        <p:nvSpPr>
          <p:cNvPr id="5" name="Text Placeholder 7">
            <a:extLst>
              <a:ext uri="{FF2B5EF4-FFF2-40B4-BE49-F238E27FC236}">
                <a16:creationId xmlns:a16="http://schemas.microsoft.com/office/drawing/2014/main" id="{B2D03ACE-8D52-2A2D-6745-2302DED0C88E}"/>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7980089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7" y="1887685"/>
            <a:ext cx="2156546" cy="244394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3493469" y="1887685"/>
            <a:ext cx="2156546" cy="244394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6302751" y="1887685"/>
            <a:ext cx="2156546" cy="244394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4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365460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365460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646892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646892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br>
              <a:rPr lang="en-US" dirty="0"/>
            </a:br>
            <a:r>
              <a:rPr lang="en-US" dirty="0" err="1"/>
              <a:t>adipisicing</a:t>
            </a:r>
            <a:endParaRPr lang="en-US" dirty="0"/>
          </a:p>
        </p:txBody>
      </p:sp>
      <p:sp>
        <p:nvSpPr>
          <p:cNvPr id="27" name="Text Placeholder 7">
            <a:extLst>
              <a:ext uri="{FF2B5EF4-FFF2-40B4-BE49-F238E27FC236}">
                <a16:creationId xmlns:a16="http://schemas.microsoft.com/office/drawing/2014/main" id="{DBD9C579-5956-B949-A4A5-65F7D5D8BCAB}"/>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
        <p:nvSpPr>
          <p:cNvPr id="2" name="Rectangle 1">
            <a:extLst>
              <a:ext uri="{FF2B5EF4-FFF2-40B4-BE49-F238E27FC236}">
                <a16:creationId xmlns:a16="http://schemas.microsoft.com/office/drawing/2014/main" id="{5C6F2C0D-3B74-04B0-5222-684F7BCD7EAF}"/>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890527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7" y="1887685"/>
            <a:ext cx="2156546" cy="244394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3493469" y="1887685"/>
            <a:ext cx="2156546" cy="24439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6302751" y="1887685"/>
            <a:ext cx="2156546" cy="24439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4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365460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365460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646892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646892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br>
              <a:rPr lang="en-US" dirty="0"/>
            </a:br>
            <a:r>
              <a:rPr lang="en-US" dirty="0" err="1"/>
              <a:t>adipisicing</a:t>
            </a:r>
            <a:endParaRPr lang="en-US" dirty="0"/>
          </a:p>
        </p:txBody>
      </p:sp>
      <p:sp>
        <p:nvSpPr>
          <p:cNvPr id="27" name="Text Placeholder 7">
            <a:extLst>
              <a:ext uri="{FF2B5EF4-FFF2-40B4-BE49-F238E27FC236}">
                <a16:creationId xmlns:a16="http://schemas.microsoft.com/office/drawing/2014/main" id="{DBD9C579-5956-B949-A4A5-65F7D5D8BCAB}"/>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
        <p:nvSpPr>
          <p:cNvPr id="2" name="Rectangle 1">
            <a:extLst>
              <a:ext uri="{FF2B5EF4-FFF2-40B4-BE49-F238E27FC236}">
                <a16:creationId xmlns:a16="http://schemas.microsoft.com/office/drawing/2014/main" id="{5C6F2C0D-3B74-04B0-5222-684F7BCD7EAF}"/>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191846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6" y="1428751"/>
            <a:ext cx="2459063" cy="2902878"/>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3493468" y="1428751"/>
            <a:ext cx="2459063" cy="2902878"/>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6302750" y="1428751"/>
            <a:ext cx="2459063" cy="2902878"/>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4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365460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365460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646892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646892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387798"/>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endParaRPr lang="en-US" dirty="0"/>
          </a:p>
        </p:txBody>
      </p:sp>
      <p:sp>
        <p:nvSpPr>
          <p:cNvPr id="3" name="Text Placeholder 7">
            <a:extLst>
              <a:ext uri="{FF2B5EF4-FFF2-40B4-BE49-F238E27FC236}">
                <a16:creationId xmlns:a16="http://schemas.microsoft.com/office/drawing/2014/main" id="{4839B720-BECD-BC15-A268-675B2D1FB697}"/>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42431706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6" y="1428751"/>
            <a:ext cx="2459063" cy="2902878"/>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3493468" y="1428751"/>
            <a:ext cx="2459063" cy="29028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6302750" y="1428751"/>
            <a:ext cx="2459063" cy="29028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4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365460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365460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646892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646892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387798"/>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endParaRPr lang="en-US" dirty="0"/>
          </a:p>
        </p:txBody>
      </p:sp>
      <p:sp>
        <p:nvSpPr>
          <p:cNvPr id="3" name="Text Placeholder 7">
            <a:extLst>
              <a:ext uri="{FF2B5EF4-FFF2-40B4-BE49-F238E27FC236}">
                <a16:creationId xmlns:a16="http://schemas.microsoft.com/office/drawing/2014/main" id="{4839B720-BECD-BC15-A268-675B2D1FB697}"/>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28400579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6" y="1782178"/>
            <a:ext cx="2577487" cy="2649145"/>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39" y="2083554"/>
            <a:ext cx="21661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39" y="3004150"/>
            <a:ext cx="2166137"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br>
              <a:rPr lang="en-US" dirty="0"/>
            </a:br>
            <a:r>
              <a:rPr lang="en-US" dirty="0" err="1"/>
              <a:t>adipisicing</a:t>
            </a:r>
            <a:endParaRPr lang="en-US" dirty="0"/>
          </a:p>
        </p:txBody>
      </p:sp>
      <p:sp>
        <p:nvSpPr>
          <p:cNvPr id="14" name="Rectangle 13">
            <a:extLst>
              <a:ext uri="{FF2B5EF4-FFF2-40B4-BE49-F238E27FC236}">
                <a16:creationId xmlns:a16="http://schemas.microsoft.com/office/drawing/2014/main" id="{EBFED695-E14E-3543-B8E3-ED58599F463B}"/>
              </a:ext>
            </a:extLst>
          </p:cNvPr>
          <p:cNvSpPr/>
          <p:nvPr userDrawn="1"/>
        </p:nvSpPr>
        <p:spPr>
          <a:xfrm>
            <a:off x="850440" y="1940136"/>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58D1DAD5-69F7-2648-B222-C2D7F36CE77F}"/>
              </a:ext>
            </a:extLst>
          </p:cNvPr>
          <p:cNvSpPr/>
          <p:nvPr userDrawn="1"/>
        </p:nvSpPr>
        <p:spPr>
          <a:xfrm>
            <a:off x="3427386" y="1782178"/>
            <a:ext cx="2577487" cy="2649145"/>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8" name="Rectangle 37">
            <a:extLst>
              <a:ext uri="{FF2B5EF4-FFF2-40B4-BE49-F238E27FC236}">
                <a16:creationId xmlns:a16="http://schemas.microsoft.com/office/drawing/2014/main" id="{2F497746-9332-FC42-B692-1B6AF8AE4ED7}"/>
              </a:ext>
            </a:extLst>
          </p:cNvPr>
          <p:cNvSpPr/>
          <p:nvPr userDrawn="1"/>
        </p:nvSpPr>
        <p:spPr>
          <a:xfrm>
            <a:off x="6170586" y="1782178"/>
            <a:ext cx="2577487" cy="2649145"/>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9" name="Text Placeholder 4">
            <a:extLst>
              <a:ext uri="{FF2B5EF4-FFF2-40B4-BE49-F238E27FC236}">
                <a16:creationId xmlns:a16="http://schemas.microsoft.com/office/drawing/2014/main" id="{BD643B76-28CA-FE40-891C-95FF7EAD35A1}"/>
              </a:ext>
            </a:extLst>
          </p:cNvPr>
          <p:cNvSpPr>
            <a:spLocks noGrp="1"/>
          </p:cNvSpPr>
          <p:nvPr>
            <p:ph type="body" sz="quarter" idx="28" hasCustomPrompt="1"/>
          </p:nvPr>
        </p:nvSpPr>
        <p:spPr>
          <a:xfrm>
            <a:off x="3621920" y="2083554"/>
            <a:ext cx="21661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40" name="Text Placeholder 4">
            <a:extLst>
              <a:ext uri="{FF2B5EF4-FFF2-40B4-BE49-F238E27FC236}">
                <a16:creationId xmlns:a16="http://schemas.microsoft.com/office/drawing/2014/main" id="{92B20E4A-CDD9-FB42-BB7A-4A01AD1FF055}"/>
              </a:ext>
            </a:extLst>
          </p:cNvPr>
          <p:cNvSpPr>
            <a:spLocks noGrp="1"/>
          </p:cNvSpPr>
          <p:nvPr>
            <p:ph type="body" sz="quarter" idx="29" hasCustomPrompt="1"/>
          </p:nvPr>
        </p:nvSpPr>
        <p:spPr>
          <a:xfrm>
            <a:off x="3621920" y="3004150"/>
            <a:ext cx="2166137"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41" name="Rectangle 40">
            <a:extLst>
              <a:ext uri="{FF2B5EF4-FFF2-40B4-BE49-F238E27FC236}">
                <a16:creationId xmlns:a16="http://schemas.microsoft.com/office/drawing/2014/main" id="{CC0A044D-DC9B-B34C-9EB8-2062C290FFAF}"/>
              </a:ext>
            </a:extLst>
          </p:cNvPr>
          <p:cNvSpPr/>
          <p:nvPr userDrawn="1"/>
        </p:nvSpPr>
        <p:spPr>
          <a:xfrm>
            <a:off x="3621921" y="1940136"/>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2" name="Text Placeholder 4">
            <a:extLst>
              <a:ext uri="{FF2B5EF4-FFF2-40B4-BE49-F238E27FC236}">
                <a16:creationId xmlns:a16="http://schemas.microsoft.com/office/drawing/2014/main" id="{58C2763F-5CD5-A848-BE93-42A6729EDA90}"/>
              </a:ext>
            </a:extLst>
          </p:cNvPr>
          <p:cNvSpPr>
            <a:spLocks noGrp="1"/>
          </p:cNvSpPr>
          <p:nvPr>
            <p:ph type="body" sz="quarter" idx="30" hasCustomPrompt="1"/>
          </p:nvPr>
        </p:nvSpPr>
        <p:spPr>
          <a:xfrm>
            <a:off x="6336840" y="2083554"/>
            <a:ext cx="21661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43" name="Text Placeholder 4">
            <a:extLst>
              <a:ext uri="{FF2B5EF4-FFF2-40B4-BE49-F238E27FC236}">
                <a16:creationId xmlns:a16="http://schemas.microsoft.com/office/drawing/2014/main" id="{48039A62-AA9A-E448-AC35-604DB69FF6ED}"/>
              </a:ext>
            </a:extLst>
          </p:cNvPr>
          <p:cNvSpPr>
            <a:spLocks noGrp="1"/>
          </p:cNvSpPr>
          <p:nvPr>
            <p:ph type="body" sz="quarter" idx="31" hasCustomPrompt="1"/>
          </p:nvPr>
        </p:nvSpPr>
        <p:spPr>
          <a:xfrm>
            <a:off x="6336840" y="3004150"/>
            <a:ext cx="2166137"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44" name="Rectangle 43">
            <a:extLst>
              <a:ext uri="{FF2B5EF4-FFF2-40B4-BE49-F238E27FC236}">
                <a16:creationId xmlns:a16="http://schemas.microsoft.com/office/drawing/2014/main" id="{2A51A495-A5D3-4F4D-A5E2-3EF4020BC610}"/>
              </a:ext>
            </a:extLst>
          </p:cNvPr>
          <p:cNvSpPr/>
          <p:nvPr userDrawn="1"/>
        </p:nvSpPr>
        <p:spPr>
          <a:xfrm>
            <a:off x="6336841" y="1940136"/>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 name="Text Placeholder 7">
            <a:extLst>
              <a:ext uri="{FF2B5EF4-FFF2-40B4-BE49-F238E27FC236}">
                <a16:creationId xmlns:a16="http://schemas.microsoft.com/office/drawing/2014/main" id="{AC96BA6D-04F8-DC64-5EDC-BF0AC58E3931}"/>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4482428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6" y="1782178"/>
            <a:ext cx="2577487" cy="2649145"/>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39" y="2083554"/>
            <a:ext cx="21661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39" y="3004150"/>
            <a:ext cx="2166137"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br>
              <a:rPr lang="en-US" dirty="0"/>
            </a:br>
            <a:r>
              <a:rPr lang="en-US" dirty="0" err="1"/>
              <a:t>adipisicing</a:t>
            </a:r>
            <a:endParaRPr lang="en-US" dirty="0"/>
          </a:p>
        </p:txBody>
      </p:sp>
      <p:sp>
        <p:nvSpPr>
          <p:cNvPr id="14" name="Rectangle 13">
            <a:extLst>
              <a:ext uri="{FF2B5EF4-FFF2-40B4-BE49-F238E27FC236}">
                <a16:creationId xmlns:a16="http://schemas.microsoft.com/office/drawing/2014/main" id="{EBFED695-E14E-3543-B8E3-ED58599F463B}"/>
              </a:ext>
            </a:extLst>
          </p:cNvPr>
          <p:cNvSpPr/>
          <p:nvPr userDrawn="1"/>
        </p:nvSpPr>
        <p:spPr>
          <a:xfrm>
            <a:off x="850440" y="1940136"/>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58D1DAD5-69F7-2648-B222-C2D7F36CE77F}"/>
              </a:ext>
            </a:extLst>
          </p:cNvPr>
          <p:cNvSpPr/>
          <p:nvPr userDrawn="1"/>
        </p:nvSpPr>
        <p:spPr>
          <a:xfrm>
            <a:off x="3427386" y="1782178"/>
            <a:ext cx="2577487" cy="26491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8" name="Rectangle 37">
            <a:extLst>
              <a:ext uri="{FF2B5EF4-FFF2-40B4-BE49-F238E27FC236}">
                <a16:creationId xmlns:a16="http://schemas.microsoft.com/office/drawing/2014/main" id="{2F497746-9332-FC42-B692-1B6AF8AE4ED7}"/>
              </a:ext>
            </a:extLst>
          </p:cNvPr>
          <p:cNvSpPr/>
          <p:nvPr userDrawn="1"/>
        </p:nvSpPr>
        <p:spPr>
          <a:xfrm>
            <a:off x="6170586" y="1782178"/>
            <a:ext cx="2577487" cy="26491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9" name="Text Placeholder 4">
            <a:extLst>
              <a:ext uri="{FF2B5EF4-FFF2-40B4-BE49-F238E27FC236}">
                <a16:creationId xmlns:a16="http://schemas.microsoft.com/office/drawing/2014/main" id="{BD643B76-28CA-FE40-891C-95FF7EAD35A1}"/>
              </a:ext>
            </a:extLst>
          </p:cNvPr>
          <p:cNvSpPr>
            <a:spLocks noGrp="1"/>
          </p:cNvSpPr>
          <p:nvPr>
            <p:ph type="body" sz="quarter" idx="28" hasCustomPrompt="1"/>
          </p:nvPr>
        </p:nvSpPr>
        <p:spPr>
          <a:xfrm>
            <a:off x="3621920" y="2083554"/>
            <a:ext cx="21661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40" name="Text Placeholder 4">
            <a:extLst>
              <a:ext uri="{FF2B5EF4-FFF2-40B4-BE49-F238E27FC236}">
                <a16:creationId xmlns:a16="http://schemas.microsoft.com/office/drawing/2014/main" id="{92B20E4A-CDD9-FB42-BB7A-4A01AD1FF055}"/>
              </a:ext>
            </a:extLst>
          </p:cNvPr>
          <p:cNvSpPr>
            <a:spLocks noGrp="1"/>
          </p:cNvSpPr>
          <p:nvPr>
            <p:ph type="body" sz="quarter" idx="29" hasCustomPrompt="1"/>
          </p:nvPr>
        </p:nvSpPr>
        <p:spPr>
          <a:xfrm>
            <a:off x="3621920" y="3004150"/>
            <a:ext cx="2166137"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41" name="Rectangle 40">
            <a:extLst>
              <a:ext uri="{FF2B5EF4-FFF2-40B4-BE49-F238E27FC236}">
                <a16:creationId xmlns:a16="http://schemas.microsoft.com/office/drawing/2014/main" id="{CC0A044D-DC9B-B34C-9EB8-2062C290FFAF}"/>
              </a:ext>
            </a:extLst>
          </p:cNvPr>
          <p:cNvSpPr/>
          <p:nvPr userDrawn="1"/>
        </p:nvSpPr>
        <p:spPr>
          <a:xfrm>
            <a:off x="3621921" y="1940136"/>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2" name="Text Placeholder 4">
            <a:extLst>
              <a:ext uri="{FF2B5EF4-FFF2-40B4-BE49-F238E27FC236}">
                <a16:creationId xmlns:a16="http://schemas.microsoft.com/office/drawing/2014/main" id="{58C2763F-5CD5-A848-BE93-42A6729EDA90}"/>
              </a:ext>
            </a:extLst>
          </p:cNvPr>
          <p:cNvSpPr>
            <a:spLocks noGrp="1"/>
          </p:cNvSpPr>
          <p:nvPr>
            <p:ph type="body" sz="quarter" idx="30" hasCustomPrompt="1"/>
          </p:nvPr>
        </p:nvSpPr>
        <p:spPr>
          <a:xfrm>
            <a:off x="6336840" y="2083554"/>
            <a:ext cx="21661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43" name="Text Placeholder 4">
            <a:extLst>
              <a:ext uri="{FF2B5EF4-FFF2-40B4-BE49-F238E27FC236}">
                <a16:creationId xmlns:a16="http://schemas.microsoft.com/office/drawing/2014/main" id="{48039A62-AA9A-E448-AC35-604DB69FF6ED}"/>
              </a:ext>
            </a:extLst>
          </p:cNvPr>
          <p:cNvSpPr>
            <a:spLocks noGrp="1"/>
          </p:cNvSpPr>
          <p:nvPr>
            <p:ph type="body" sz="quarter" idx="31" hasCustomPrompt="1"/>
          </p:nvPr>
        </p:nvSpPr>
        <p:spPr>
          <a:xfrm>
            <a:off x="6336840" y="3004150"/>
            <a:ext cx="2166137"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44" name="Rectangle 43">
            <a:extLst>
              <a:ext uri="{FF2B5EF4-FFF2-40B4-BE49-F238E27FC236}">
                <a16:creationId xmlns:a16="http://schemas.microsoft.com/office/drawing/2014/main" id="{2A51A495-A5D3-4F4D-A5E2-3EF4020BC610}"/>
              </a:ext>
            </a:extLst>
          </p:cNvPr>
          <p:cNvSpPr/>
          <p:nvPr userDrawn="1"/>
        </p:nvSpPr>
        <p:spPr>
          <a:xfrm>
            <a:off x="6336841" y="1940136"/>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 name="Text Placeholder 7">
            <a:extLst>
              <a:ext uri="{FF2B5EF4-FFF2-40B4-BE49-F238E27FC236}">
                <a16:creationId xmlns:a16="http://schemas.microsoft.com/office/drawing/2014/main" id="{AC96BA6D-04F8-DC64-5EDC-BF0AC58E3931}"/>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24676250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7" y="1887685"/>
            <a:ext cx="2156546"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3493469" y="1887685"/>
            <a:ext cx="2156546"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6302751" y="1887685"/>
            <a:ext cx="2156546"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4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dirty="0"/>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dirty="0"/>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365460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dirty="0"/>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365460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dirty="0"/>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646892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dirty="0"/>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646892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dirty="0"/>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br>
              <a:rPr lang="en-US" dirty="0"/>
            </a:br>
            <a:r>
              <a:rPr lang="en-US" dirty="0" err="1"/>
              <a:t>adipisicing</a:t>
            </a:r>
            <a:endParaRPr lang="en-US" dirty="0"/>
          </a:p>
        </p:txBody>
      </p:sp>
      <p:sp>
        <p:nvSpPr>
          <p:cNvPr id="3" name="Text Placeholder 7">
            <a:extLst>
              <a:ext uri="{FF2B5EF4-FFF2-40B4-BE49-F238E27FC236}">
                <a16:creationId xmlns:a16="http://schemas.microsoft.com/office/drawing/2014/main" id="{17147B67-39E7-81BC-1D28-61303E6FA079}"/>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26743180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7" y="1887685"/>
            <a:ext cx="2156546"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3493469" y="1887685"/>
            <a:ext cx="2156546" cy="2443943"/>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6302751" y="1887685"/>
            <a:ext cx="2156546" cy="2443943"/>
          </a:xfrm>
          <a:prstGeom prst="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4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dirty="0"/>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dirty="0"/>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365460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dirty="0"/>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365460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dirty="0"/>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646892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dirty="0"/>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646892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dirty="0"/>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br>
              <a:rPr lang="en-US" dirty="0"/>
            </a:br>
            <a:r>
              <a:rPr lang="en-US" dirty="0" err="1"/>
              <a:t>adipisicing</a:t>
            </a:r>
            <a:endParaRPr lang="en-US" dirty="0"/>
          </a:p>
        </p:txBody>
      </p:sp>
      <p:sp>
        <p:nvSpPr>
          <p:cNvPr id="3" name="Text Placeholder 7">
            <a:extLst>
              <a:ext uri="{FF2B5EF4-FFF2-40B4-BE49-F238E27FC236}">
                <a16:creationId xmlns:a16="http://schemas.microsoft.com/office/drawing/2014/main" id="{17147B67-39E7-81BC-1D28-61303E6FA079}"/>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2538434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831DA9-EBA2-904C-94FD-31196A1ADFB0}"/>
              </a:ext>
            </a:extLst>
          </p:cNvPr>
          <p:cNvSpPr/>
          <p:nvPr userDrawn="1"/>
        </p:nvSpPr>
        <p:spPr>
          <a:xfrm>
            <a:off x="2097304" y="345666"/>
            <a:ext cx="694806" cy="51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2">
            <a:extLst>
              <a:ext uri="{FF2B5EF4-FFF2-40B4-BE49-F238E27FC236}">
                <a16:creationId xmlns:a16="http://schemas.microsoft.com/office/drawing/2014/main" id="{BD25B4E0-2EF8-BC48-B1EF-114C5D16F350}"/>
              </a:ext>
            </a:extLst>
          </p:cNvPr>
          <p:cNvSpPr>
            <a:spLocks noGrp="1"/>
          </p:cNvSpPr>
          <p:nvPr>
            <p:ph type="body" sz="quarter" idx="10" hasCustomPrompt="1"/>
          </p:nvPr>
        </p:nvSpPr>
        <p:spPr>
          <a:xfrm>
            <a:off x="2005864" y="2131101"/>
            <a:ext cx="1874685" cy="36933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November 29, 2019</a:t>
            </a:r>
            <a:br>
              <a:rPr lang="en-US" dirty="0"/>
            </a:br>
            <a:r>
              <a:rPr lang="en-US" dirty="0"/>
              <a:t>Presenter Name</a:t>
            </a:r>
          </a:p>
        </p:txBody>
      </p:sp>
      <p:sp>
        <p:nvSpPr>
          <p:cNvPr id="6" name="Title 3">
            <a:extLst>
              <a:ext uri="{FF2B5EF4-FFF2-40B4-BE49-F238E27FC236}">
                <a16:creationId xmlns:a16="http://schemas.microsoft.com/office/drawing/2014/main" id="{CEED9DBE-5F4B-5840-891E-670173BA954C}"/>
              </a:ext>
            </a:extLst>
          </p:cNvPr>
          <p:cNvSpPr>
            <a:spLocks noGrp="1"/>
          </p:cNvSpPr>
          <p:nvPr>
            <p:ph type="title" hasCustomPrompt="1"/>
          </p:nvPr>
        </p:nvSpPr>
        <p:spPr>
          <a:xfrm>
            <a:off x="2005864" y="991355"/>
            <a:ext cx="1774101" cy="1015663"/>
          </a:xfrm>
          <a:prstGeom prst="rect">
            <a:avLst/>
          </a:prstGeo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de-DE" sz="2000" b="1" dirty="0">
                <a:solidFill>
                  <a:schemeClr val="bg1"/>
                </a:solidFill>
                <a:latin typeface="Arial" panose="020B0604020202020204" pitchFamily="34" charset="0"/>
                <a:cs typeface="Arial" panose="020B0604020202020204" pitchFamily="34" charset="0"/>
              </a:defRPr>
            </a:lvl1pPr>
          </a:lstStyle>
          <a:p>
            <a:r>
              <a:rPr lang="en-US" dirty="0"/>
              <a:t>Presentation Title Goes Here</a:t>
            </a:r>
          </a:p>
        </p:txBody>
      </p:sp>
      <p:sp>
        <p:nvSpPr>
          <p:cNvPr id="7" name="Text Placeholder 4">
            <a:extLst>
              <a:ext uri="{FF2B5EF4-FFF2-40B4-BE49-F238E27FC236}">
                <a16:creationId xmlns:a16="http://schemas.microsoft.com/office/drawing/2014/main" id="{DA3651D4-7451-1B45-971B-3FBC4B98EA3B}"/>
              </a:ext>
            </a:extLst>
          </p:cNvPr>
          <p:cNvSpPr>
            <a:spLocks noGrp="1"/>
          </p:cNvSpPr>
          <p:nvPr>
            <p:ph type="body" sz="quarter" idx="11" hasCustomPrompt="1"/>
          </p:nvPr>
        </p:nvSpPr>
        <p:spPr>
          <a:xfrm>
            <a:off x="2005864" y="502998"/>
            <a:ext cx="2989177" cy="36933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i="0">
                <a:solidFill>
                  <a:schemeClr val="bg1"/>
                </a:solidFill>
                <a:latin typeface="Arial" panose="020B0604020202020204" pitchFamily="34" charset="0"/>
                <a:cs typeface="Arial" panose="020B0604020202020204" pitchFamily="34" charset="0"/>
              </a:defRPr>
            </a:lvl1pPr>
            <a:lvl2pPr>
              <a:defRPr sz="2400" b="1" i="0">
                <a:solidFill>
                  <a:schemeClr val="bg1"/>
                </a:solidFill>
                <a:latin typeface="Arial" panose="020B0604020202020204" pitchFamily="34" charset="0"/>
                <a:cs typeface="Arial" panose="020B0604020202020204" pitchFamily="34" charset="0"/>
              </a:defRPr>
            </a:lvl2pPr>
            <a:lvl3pPr>
              <a:defRPr sz="2400" b="1" i="0">
                <a:solidFill>
                  <a:schemeClr val="bg1"/>
                </a:solidFill>
                <a:latin typeface="Arial" panose="020B0604020202020204" pitchFamily="34" charset="0"/>
                <a:cs typeface="Arial" panose="020B0604020202020204" pitchFamily="34" charset="0"/>
              </a:defRPr>
            </a:lvl3pPr>
            <a:lvl4pPr>
              <a:defRPr sz="2400" b="1" i="0">
                <a:solidFill>
                  <a:schemeClr val="bg1"/>
                </a:solidFill>
                <a:latin typeface="Arial" panose="020B0604020202020204" pitchFamily="34" charset="0"/>
                <a:cs typeface="Arial" panose="020B0604020202020204" pitchFamily="34" charset="0"/>
              </a:defRPr>
            </a:lvl4pPr>
            <a:lvl5pPr>
              <a:defRPr sz="2400" b="1" i="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i="0" dirty="0">
                <a:solidFill>
                  <a:schemeClr val="bg1"/>
                </a:solidFill>
                <a:latin typeface="Arial" panose="020B0604020202020204" pitchFamily="34" charset="0"/>
                <a:cs typeface="Arial" panose="020B0604020202020204" pitchFamily="34" charset="0"/>
              </a:rPr>
              <a:t>Connected for Life.</a:t>
            </a:r>
            <a:endParaRPr lang="de-DE" sz="2400" b="1" i="0" dirty="0">
              <a:solidFill>
                <a:schemeClr val="bg1"/>
              </a:solidFill>
              <a:latin typeface="Arial" panose="020B0604020202020204" pitchFamily="34" charset="0"/>
              <a:cs typeface="Arial" panose="020B0604020202020204" pitchFamily="34" charset="0"/>
            </a:endParaRPr>
          </a:p>
          <a:p>
            <a:pPr lvl="0"/>
            <a:endParaRPr lang="en-US" dirty="0"/>
          </a:p>
        </p:txBody>
      </p:sp>
      <p:pic>
        <p:nvPicPr>
          <p:cNvPr id="8" name="Picture 7" descr="Graphical user interface, text&#10;&#10;Description automatically generated">
            <a:extLst>
              <a:ext uri="{FF2B5EF4-FFF2-40B4-BE49-F238E27FC236}">
                <a16:creationId xmlns:a16="http://schemas.microsoft.com/office/drawing/2014/main" id="{1B924D43-B72A-2F2D-25C5-6354771E3843}"/>
              </a:ext>
            </a:extLst>
          </p:cNvPr>
          <p:cNvPicPr>
            <a:picLocks noChangeAspect="1"/>
          </p:cNvPicPr>
          <p:nvPr userDrawn="1"/>
        </p:nvPicPr>
        <p:blipFill>
          <a:blip r:embed="rId3"/>
          <a:stretch>
            <a:fillRect/>
          </a:stretch>
        </p:blipFill>
        <p:spPr>
          <a:xfrm>
            <a:off x="6985613" y="4061306"/>
            <a:ext cx="1985852" cy="941441"/>
          </a:xfrm>
          <a:prstGeom prst="rect">
            <a:avLst/>
          </a:prstGeom>
        </p:spPr>
      </p:pic>
    </p:spTree>
    <p:extLst>
      <p:ext uri="{BB962C8B-B14F-4D97-AF65-F5344CB8AC3E}">
        <p14:creationId xmlns:p14="http://schemas.microsoft.com/office/powerpoint/2010/main" val="15973154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7" y="1887685"/>
            <a:ext cx="2156546"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3493469" y="1416289"/>
            <a:ext cx="2156546" cy="3565530"/>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6302751" y="1887685"/>
            <a:ext cx="2156546"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4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dirty="0"/>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dirty="0"/>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365460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dirty="0"/>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365460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dirty="0"/>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646892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dirty="0"/>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646892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dirty="0"/>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br>
              <a:rPr lang="en-US" dirty="0"/>
            </a:br>
            <a:r>
              <a:rPr lang="en-US" dirty="0" err="1"/>
              <a:t>adipisicing</a:t>
            </a:r>
            <a:endParaRPr lang="en-US" dirty="0"/>
          </a:p>
        </p:txBody>
      </p:sp>
      <p:sp>
        <p:nvSpPr>
          <p:cNvPr id="3" name="Text Placeholder 7">
            <a:extLst>
              <a:ext uri="{FF2B5EF4-FFF2-40B4-BE49-F238E27FC236}">
                <a16:creationId xmlns:a16="http://schemas.microsoft.com/office/drawing/2014/main" id="{BE1D72E0-3270-D017-586E-972004483372}"/>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17107536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7" y="1887685"/>
            <a:ext cx="2156546" cy="2443943"/>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3493469" y="1416289"/>
            <a:ext cx="2156546" cy="3565530"/>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6302751" y="1887685"/>
            <a:ext cx="2156546" cy="2443943"/>
          </a:xfrm>
          <a:prstGeom prst="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4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dirty="0"/>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dirty="0"/>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365460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dirty="0"/>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365460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dirty="0"/>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646892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dirty="0"/>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646892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dirty="0"/>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br>
              <a:rPr lang="en-US" dirty="0"/>
            </a:br>
            <a:r>
              <a:rPr lang="en-US" dirty="0" err="1"/>
              <a:t>adipisicing</a:t>
            </a:r>
            <a:endParaRPr lang="en-US" dirty="0"/>
          </a:p>
        </p:txBody>
      </p:sp>
      <p:sp>
        <p:nvSpPr>
          <p:cNvPr id="3" name="Text Placeholder 7">
            <a:extLst>
              <a:ext uri="{FF2B5EF4-FFF2-40B4-BE49-F238E27FC236}">
                <a16:creationId xmlns:a16="http://schemas.microsoft.com/office/drawing/2014/main" id="{BE1D72E0-3270-D017-586E-972004483372}"/>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28954823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387798"/>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endParaRPr lang="en-US" dirty="0"/>
          </a:p>
        </p:txBody>
      </p:sp>
      <p:sp>
        <p:nvSpPr>
          <p:cNvPr id="3" name="Text Placeholder 7">
            <a:extLst>
              <a:ext uri="{FF2B5EF4-FFF2-40B4-BE49-F238E27FC236}">
                <a16:creationId xmlns:a16="http://schemas.microsoft.com/office/drawing/2014/main" id="{4839B720-BECD-BC15-A268-675B2D1FB697}"/>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
        <p:nvSpPr>
          <p:cNvPr id="2" name="Google Shape;690;p23">
            <a:extLst>
              <a:ext uri="{FF2B5EF4-FFF2-40B4-BE49-F238E27FC236}">
                <a16:creationId xmlns:a16="http://schemas.microsoft.com/office/drawing/2014/main" id="{666FC1ED-BE57-0CA2-99B9-E7E5C8244759}"/>
              </a:ext>
            </a:extLst>
          </p:cNvPr>
          <p:cNvSpPr/>
          <p:nvPr userDrawn="1"/>
        </p:nvSpPr>
        <p:spPr>
          <a:xfrm>
            <a:off x="3407520" y="1307616"/>
            <a:ext cx="2436689" cy="3423410"/>
          </a:xfrm>
          <a:prstGeom prst="rect">
            <a:avLst/>
          </a:prstGeom>
          <a:solidFill>
            <a:srgbClr val="FFFFFF"/>
          </a:solidFill>
          <a:ln w="38100" cap="flat" cmpd="sng">
            <a:solidFill>
              <a:srgbClr val="AA182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Calibri"/>
              <a:ea typeface="Calibri"/>
              <a:cs typeface="Calibri"/>
              <a:sym typeface="Calibri"/>
            </a:endParaRPr>
          </a:p>
        </p:txBody>
      </p:sp>
      <p:sp>
        <p:nvSpPr>
          <p:cNvPr id="4" name="Google Shape;696;p23">
            <a:extLst>
              <a:ext uri="{FF2B5EF4-FFF2-40B4-BE49-F238E27FC236}">
                <a16:creationId xmlns:a16="http://schemas.microsoft.com/office/drawing/2014/main" id="{6AB13EFF-0FB4-D3E0-78B7-A2072D347ABC}"/>
              </a:ext>
            </a:extLst>
          </p:cNvPr>
          <p:cNvSpPr/>
          <p:nvPr userDrawn="1"/>
        </p:nvSpPr>
        <p:spPr>
          <a:xfrm>
            <a:off x="3609573" y="2373688"/>
            <a:ext cx="2123948" cy="60960"/>
          </a:xfrm>
          <a:custGeom>
            <a:avLst/>
            <a:gdLst/>
            <a:ahLst/>
            <a:cxnLst/>
            <a:rect l="l" t="t" r="r" b="b"/>
            <a:pathLst>
              <a:path w="1435100" h="60960" extrusionOk="0">
                <a:moveTo>
                  <a:pt x="1435063" y="0"/>
                </a:moveTo>
                <a:lnTo>
                  <a:pt x="0" y="0"/>
                </a:lnTo>
                <a:lnTo>
                  <a:pt x="0" y="60667"/>
                </a:lnTo>
                <a:lnTo>
                  <a:pt x="1435063" y="60667"/>
                </a:lnTo>
                <a:lnTo>
                  <a:pt x="1435063" y="0"/>
                </a:lnTo>
                <a:close/>
              </a:path>
            </a:pathLst>
          </a:custGeom>
          <a:solidFill>
            <a:srgbClr val="A9182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5" name="Title Placeholder 12">
            <a:extLst>
              <a:ext uri="{FF2B5EF4-FFF2-40B4-BE49-F238E27FC236}">
                <a16:creationId xmlns:a16="http://schemas.microsoft.com/office/drawing/2014/main" id="{90383C1C-DE37-C366-843B-048BB2940A57}"/>
              </a:ext>
            </a:extLst>
          </p:cNvPr>
          <p:cNvSpPr txBox="1">
            <a:spLocks/>
          </p:cNvSpPr>
          <p:nvPr userDrawn="1"/>
        </p:nvSpPr>
        <p:spPr>
          <a:xfrm>
            <a:off x="3608945" y="1867163"/>
            <a:ext cx="2006664" cy="443198"/>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sz="1600" dirty="0"/>
              <a:t>Lorem ipsum dolor sit </a:t>
            </a:r>
            <a:r>
              <a:rPr lang="en-US" sz="1600" dirty="0" err="1"/>
              <a:t>amet</a:t>
            </a:r>
            <a:r>
              <a:rPr lang="en-US" sz="1600" dirty="0"/>
              <a:t> </a:t>
            </a:r>
            <a:r>
              <a:rPr lang="en-US" sz="1600" dirty="0" err="1"/>
              <a:t>consectetur</a:t>
            </a:r>
            <a:endParaRPr lang="en-US" sz="1600" dirty="0"/>
          </a:p>
        </p:txBody>
      </p:sp>
      <p:sp>
        <p:nvSpPr>
          <p:cNvPr id="6" name="Title Placeholder 12">
            <a:extLst>
              <a:ext uri="{FF2B5EF4-FFF2-40B4-BE49-F238E27FC236}">
                <a16:creationId xmlns:a16="http://schemas.microsoft.com/office/drawing/2014/main" id="{7167B25A-EBBD-CEB5-829B-E442F0809003}"/>
              </a:ext>
            </a:extLst>
          </p:cNvPr>
          <p:cNvSpPr txBox="1">
            <a:spLocks/>
          </p:cNvSpPr>
          <p:nvPr userDrawn="1"/>
        </p:nvSpPr>
        <p:spPr>
          <a:xfrm>
            <a:off x="3608945" y="2588659"/>
            <a:ext cx="2123948" cy="3600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sz="1300" b="0" dirty="0"/>
              <a:t>Lorem ipsum dolor sit </a:t>
            </a:r>
            <a:r>
              <a:rPr lang="en-US" sz="1300" b="0" dirty="0" err="1"/>
              <a:t>amet</a:t>
            </a:r>
            <a:r>
              <a:rPr lang="en-US" sz="1300" b="0" dirty="0"/>
              <a:t> </a:t>
            </a:r>
            <a:r>
              <a:rPr lang="en-US" sz="1300" b="0" dirty="0" err="1"/>
              <a:t>consectetur</a:t>
            </a:r>
            <a:endParaRPr lang="en-US" sz="1300" b="0" dirty="0"/>
          </a:p>
        </p:txBody>
      </p:sp>
      <p:sp>
        <p:nvSpPr>
          <p:cNvPr id="7" name="Google Shape;690;p23">
            <a:extLst>
              <a:ext uri="{FF2B5EF4-FFF2-40B4-BE49-F238E27FC236}">
                <a16:creationId xmlns:a16="http://schemas.microsoft.com/office/drawing/2014/main" id="{AC48AAB7-2424-3FA1-493F-16F913EAD694}"/>
              </a:ext>
            </a:extLst>
          </p:cNvPr>
          <p:cNvSpPr/>
          <p:nvPr userDrawn="1"/>
        </p:nvSpPr>
        <p:spPr>
          <a:xfrm>
            <a:off x="6150720" y="1307616"/>
            <a:ext cx="2436689" cy="3423410"/>
          </a:xfrm>
          <a:prstGeom prst="rect">
            <a:avLst/>
          </a:prstGeom>
          <a:solidFill>
            <a:srgbClr val="FFFFFF"/>
          </a:solidFill>
          <a:ln w="38100" cap="flat" cmpd="sng">
            <a:solidFill>
              <a:srgbClr val="AA182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Calibri"/>
              <a:ea typeface="Calibri"/>
              <a:cs typeface="Calibri"/>
              <a:sym typeface="Calibri"/>
            </a:endParaRPr>
          </a:p>
        </p:txBody>
      </p:sp>
      <p:sp>
        <p:nvSpPr>
          <p:cNvPr id="8" name="Google Shape;696;p23">
            <a:extLst>
              <a:ext uri="{FF2B5EF4-FFF2-40B4-BE49-F238E27FC236}">
                <a16:creationId xmlns:a16="http://schemas.microsoft.com/office/drawing/2014/main" id="{EC3DAB1D-ED66-182D-9BA5-A727714F24C1}"/>
              </a:ext>
            </a:extLst>
          </p:cNvPr>
          <p:cNvSpPr/>
          <p:nvPr userDrawn="1"/>
        </p:nvSpPr>
        <p:spPr>
          <a:xfrm>
            <a:off x="6352773" y="2373688"/>
            <a:ext cx="2123948" cy="60960"/>
          </a:xfrm>
          <a:custGeom>
            <a:avLst/>
            <a:gdLst/>
            <a:ahLst/>
            <a:cxnLst/>
            <a:rect l="l" t="t" r="r" b="b"/>
            <a:pathLst>
              <a:path w="1435100" h="60960" extrusionOk="0">
                <a:moveTo>
                  <a:pt x="1435063" y="0"/>
                </a:moveTo>
                <a:lnTo>
                  <a:pt x="0" y="0"/>
                </a:lnTo>
                <a:lnTo>
                  <a:pt x="0" y="60667"/>
                </a:lnTo>
                <a:lnTo>
                  <a:pt x="1435063" y="60667"/>
                </a:lnTo>
                <a:lnTo>
                  <a:pt x="1435063" y="0"/>
                </a:lnTo>
                <a:close/>
              </a:path>
            </a:pathLst>
          </a:custGeom>
          <a:solidFill>
            <a:srgbClr val="A9182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9" name="Title Placeholder 12">
            <a:extLst>
              <a:ext uri="{FF2B5EF4-FFF2-40B4-BE49-F238E27FC236}">
                <a16:creationId xmlns:a16="http://schemas.microsoft.com/office/drawing/2014/main" id="{3788B9A9-9F60-8320-B75B-DCBB0CA58618}"/>
              </a:ext>
            </a:extLst>
          </p:cNvPr>
          <p:cNvSpPr txBox="1">
            <a:spLocks/>
          </p:cNvSpPr>
          <p:nvPr userDrawn="1"/>
        </p:nvSpPr>
        <p:spPr>
          <a:xfrm>
            <a:off x="6352145" y="1867163"/>
            <a:ext cx="2006664" cy="443198"/>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sz="1600" dirty="0"/>
              <a:t>Lorem ipsum dolor sit </a:t>
            </a:r>
            <a:r>
              <a:rPr lang="en-US" sz="1600" dirty="0" err="1"/>
              <a:t>amet</a:t>
            </a:r>
            <a:r>
              <a:rPr lang="en-US" sz="1600" dirty="0"/>
              <a:t> </a:t>
            </a:r>
            <a:r>
              <a:rPr lang="en-US" sz="1600" dirty="0" err="1"/>
              <a:t>consectetur</a:t>
            </a:r>
            <a:endParaRPr lang="en-US" sz="1600" dirty="0"/>
          </a:p>
        </p:txBody>
      </p:sp>
      <p:sp>
        <p:nvSpPr>
          <p:cNvPr id="10" name="Title Placeholder 12">
            <a:extLst>
              <a:ext uri="{FF2B5EF4-FFF2-40B4-BE49-F238E27FC236}">
                <a16:creationId xmlns:a16="http://schemas.microsoft.com/office/drawing/2014/main" id="{94265301-9D71-EAE1-0C27-CB24468A7F0F}"/>
              </a:ext>
            </a:extLst>
          </p:cNvPr>
          <p:cNvSpPr txBox="1">
            <a:spLocks/>
          </p:cNvSpPr>
          <p:nvPr userDrawn="1"/>
        </p:nvSpPr>
        <p:spPr>
          <a:xfrm>
            <a:off x="6352145" y="2588659"/>
            <a:ext cx="2123948" cy="3600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sz="1300" b="0" dirty="0"/>
              <a:t>Lorem ipsum dolor sit </a:t>
            </a:r>
            <a:r>
              <a:rPr lang="en-US" sz="1300" b="0" dirty="0" err="1"/>
              <a:t>amet</a:t>
            </a:r>
            <a:r>
              <a:rPr lang="en-US" sz="1300" b="0" dirty="0"/>
              <a:t> </a:t>
            </a:r>
            <a:r>
              <a:rPr lang="en-US" sz="1300" b="0" dirty="0" err="1"/>
              <a:t>consectetur</a:t>
            </a:r>
            <a:endParaRPr lang="en-US" sz="1300" b="0" dirty="0"/>
          </a:p>
        </p:txBody>
      </p:sp>
      <p:sp>
        <p:nvSpPr>
          <p:cNvPr id="11" name="Google Shape;690;p23">
            <a:extLst>
              <a:ext uri="{FF2B5EF4-FFF2-40B4-BE49-F238E27FC236}">
                <a16:creationId xmlns:a16="http://schemas.microsoft.com/office/drawing/2014/main" id="{1B3C9FA1-A465-B5B5-7A8F-D409177D7C20}"/>
              </a:ext>
            </a:extLst>
          </p:cNvPr>
          <p:cNvSpPr/>
          <p:nvPr userDrawn="1"/>
        </p:nvSpPr>
        <p:spPr>
          <a:xfrm>
            <a:off x="684198" y="1307616"/>
            <a:ext cx="2436689" cy="3423410"/>
          </a:xfrm>
          <a:prstGeom prst="rect">
            <a:avLst/>
          </a:prstGeom>
          <a:solidFill>
            <a:srgbClr val="FFFFFF"/>
          </a:solidFill>
          <a:ln w="38100" cap="flat" cmpd="sng">
            <a:solidFill>
              <a:srgbClr val="AA182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Calibri"/>
              <a:ea typeface="Calibri"/>
              <a:cs typeface="Calibri"/>
              <a:sym typeface="Calibri"/>
            </a:endParaRPr>
          </a:p>
        </p:txBody>
      </p:sp>
      <p:sp>
        <p:nvSpPr>
          <p:cNvPr id="12" name="Google Shape;693;p23">
            <a:extLst>
              <a:ext uri="{FF2B5EF4-FFF2-40B4-BE49-F238E27FC236}">
                <a16:creationId xmlns:a16="http://schemas.microsoft.com/office/drawing/2014/main" id="{E369A6CE-80B1-EF69-CB52-BEC8C5C9F277}"/>
              </a:ext>
            </a:extLst>
          </p:cNvPr>
          <p:cNvSpPr/>
          <p:nvPr userDrawn="1"/>
        </p:nvSpPr>
        <p:spPr>
          <a:xfrm>
            <a:off x="684187" y="1307626"/>
            <a:ext cx="430800" cy="430800"/>
          </a:xfrm>
          <a:prstGeom prst="rect">
            <a:avLst/>
          </a:prstGeom>
          <a:solidFill>
            <a:srgbClr val="AA182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rgbClr val="FFFFFF"/>
                </a:solidFill>
                <a:latin typeface="Helvetica Neue"/>
                <a:ea typeface="Helvetica Neue"/>
                <a:cs typeface="Helvetica Neue"/>
                <a:sym typeface="Helvetica Neue"/>
              </a:rPr>
              <a:t>1</a:t>
            </a:r>
            <a:endParaRPr sz="2000" b="1">
              <a:solidFill>
                <a:srgbClr val="FFFFFF"/>
              </a:solidFill>
              <a:latin typeface="Helvetica Neue"/>
              <a:ea typeface="Helvetica Neue"/>
              <a:cs typeface="Helvetica Neue"/>
              <a:sym typeface="Helvetica Neue"/>
            </a:endParaRPr>
          </a:p>
        </p:txBody>
      </p:sp>
      <p:sp>
        <p:nvSpPr>
          <p:cNvPr id="13" name="Google Shape;694;p23">
            <a:extLst>
              <a:ext uri="{FF2B5EF4-FFF2-40B4-BE49-F238E27FC236}">
                <a16:creationId xmlns:a16="http://schemas.microsoft.com/office/drawing/2014/main" id="{760B42AE-5AE0-CC76-0C5D-F82809137C3D}"/>
              </a:ext>
            </a:extLst>
          </p:cNvPr>
          <p:cNvSpPr/>
          <p:nvPr userDrawn="1"/>
        </p:nvSpPr>
        <p:spPr>
          <a:xfrm>
            <a:off x="3411975" y="1307626"/>
            <a:ext cx="430800" cy="430800"/>
          </a:xfrm>
          <a:prstGeom prst="rect">
            <a:avLst/>
          </a:prstGeom>
          <a:solidFill>
            <a:srgbClr val="AA182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rgbClr val="FFFFFF"/>
                </a:solidFill>
                <a:latin typeface="Helvetica Neue"/>
                <a:ea typeface="Helvetica Neue"/>
                <a:cs typeface="Helvetica Neue"/>
                <a:sym typeface="Helvetica Neue"/>
              </a:rPr>
              <a:t>2</a:t>
            </a:r>
            <a:endParaRPr sz="2000" b="1">
              <a:solidFill>
                <a:srgbClr val="FFFFFF"/>
              </a:solidFill>
              <a:latin typeface="Helvetica Neue"/>
              <a:ea typeface="Helvetica Neue"/>
              <a:cs typeface="Helvetica Neue"/>
              <a:sym typeface="Helvetica Neue"/>
            </a:endParaRPr>
          </a:p>
        </p:txBody>
      </p:sp>
      <p:sp>
        <p:nvSpPr>
          <p:cNvPr id="14" name="Google Shape;695;p23">
            <a:extLst>
              <a:ext uri="{FF2B5EF4-FFF2-40B4-BE49-F238E27FC236}">
                <a16:creationId xmlns:a16="http://schemas.microsoft.com/office/drawing/2014/main" id="{17D90D70-D66A-3332-025A-4D7ED94A58B9}"/>
              </a:ext>
            </a:extLst>
          </p:cNvPr>
          <p:cNvSpPr/>
          <p:nvPr userDrawn="1"/>
        </p:nvSpPr>
        <p:spPr>
          <a:xfrm>
            <a:off x="6149714" y="1307626"/>
            <a:ext cx="430800" cy="430800"/>
          </a:xfrm>
          <a:prstGeom prst="rect">
            <a:avLst/>
          </a:prstGeom>
          <a:solidFill>
            <a:srgbClr val="AA182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dirty="0">
                <a:solidFill>
                  <a:srgbClr val="FFFFFF"/>
                </a:solidFill>
                <a:latin typeface="Helvetica Neue"/>
                <a:ea typeface="Helvetica Neue"/>
                <a:cs typeface="Helvetica Neue"/>
                <a:sym typeface="Helvetica Neue"/>
              </a:rPr>
              <a:t>3</a:t>
            </a:r>
            <a:endParaRPr sz="2000" b="1" dirty="0">
              <a:solidFill>
                <a:srgbClr val="FFFFFF"/>
              </a:solidFill>
              <a:latin typeface="Helvetica Neue"/>
              <a:ea typeface="Helvetica Neue"/>
              <a:cs typeface="Helvetica Neue"/>
              <a:sym typeface="Helvetica Neue"/>
            </a:endParaRPr>
          </a:p>
        </p:txBody>
      </p:sp>
      <p:sp>
        <p:nvSpPr>
          <p:cNvPr id="15" name="Google Shape;696;p23">
            <a:extLst>
              <a:ext uri="{FF2B5EF4-FFF2-40B4-BE49-F238E27FC236}">
                <a16:creationId xmlns:a16="http://schemas.microsoft.com/office/drawing/2014/main" id="{E020CC8B-575B-5E9B-00AE-39BE6D11F825}"/>
              </a:ext>
            </a:extLst>
          </p:cNvPr>
          <p:cNvSpPr/>
          <p:nvPr userDrawn="1"/>
        </p:nvSpPr>
        <p:spPr>
          <a:xfrm>
            <a:off x="886251" y="2373688"/>
            <a:ext cx="2123948" cy="60960"/>
          </a:xfrm>
          <a:custGeom>
            <a:avLst/>
            <a:gdLst/>
            <a:ahLst/>
            <a:cxnLst/>
            <a:rect l="l" t="t" r="r" b="b"/>
            <a:pathLst>
              <a:path w="1435100" h="60960" extrusionOk="0">
                <a:moveTo>
                  <a:pt x="1435063" y="0"/>
                </a:moveTo>
                <a:lnTo>
                  <a:pt x="0" y="0"/>
                </a:lnTo>
                <a:lnTo>
                  <a:pt x="0" y="60667"/>
                </a:lnTo>
                <a:lnTo>
                  <a:pt x="1435063" y="60667"/>
                </a:lnTo>
                <a:lnTo>
                  <a:pt x="1435063" y="0"/>
                </a:lnTo>
                <a:close/>
              </a:path>
            </a:pathLst>
          </a:custGeom>
          <a:solidFill>
            <a:srgbClr val="A9182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16" name="Title Placeholder 12">
            <a:extLst>
              <a:ext uri="{FF2B5EF4-FFF2-40B4-BE49-F238E27FC236}">
                <a16:creationId xmlns:a16="http://schemas.microsoft.com/office/drawing/2014/main" id="{7544BDA3-6D9D-5B90-963F-C993041AA285}"/>
              </a:ext>
            </a:extLst>
          </p:cNvPr>
          <p:cNvSpPr txBox="1">
            <a:spLocks/>
          </p:cNvSpPr>
          <p:nvPr userDrawn="1"/>
        </p:nvSpPr>
        <p:spPr>
          <a:xfrm>
            <a:off x="885623" y="1867163"/>
            <a:ext cx="2006664" cy="443198"/>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sz="1600" dirty="0"/>
              <a:t>Lorem ipsum dolor sit </a:t>
            </a:r>
            <a:r>
              <a:rPr lang="en-US" sz="1600" dirty="0" err="1"/>
              <a:t>amet</a:t>
            </a:r>
            <a:r>
              <a:rPr lang="en-US" sz="1600" dirty="0"/>
              <a:t> </a:t>
            </a:r>
            <a:r>
              <a:rPr lang="en-US" sz="1600" dirty="0" err="1"/>
              <a:t>consectetur</a:t>
            </a:r>
            <a:endParaRPr lang="en-US" sz="1600" dirty="0"/>
          </a:p>
        </p:txBody>
      </p:sp>
      <p:sp>
        <p:nvSpPr>
          <p:cNvPr id="17" name="Title Placeholder 12">
            <a:extLst>
              <a:ext uri="{FF2B5EF4-FFF2-40B4-BE49-F238E27FC236}">
                <a16:creationId xmlns:a16="http://schemas.microsoft.com/office/drawing/2014/main" id="{87303053-5D13-F11D-CD02-41B347B6DC3F}"/>
              </a:ext>
            </a:extLst>
          </p:cNvPr>
          <p:cNvSpPr txBox="1">
            <a:spLocks/>
          </p:cNvSpPr>
          <p:nvPr userDrawn="1"/>
        </p:nvSpPr>
        <p:spPr>
          <a:xfrm>
            <a:off x="885623" y="2588659"/>
            <a:ext cx="2123948" cy="3600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sz="1300" b="0" dirty="0"/>
              <a:t>Lorem ipsum dolor sit </a:t>
            </a:r>
            <a:r>
              <a:rPr lang="en-US" sz="1300" b="0" dirty="0" err="1"/>
              <a:t>amet</a:t>
            </a:r>
            <a:r>
              <a:rPr lang="en-US" sz="1300" b="0" dirty="0"/>
              <a:t> </a:t>
            </a:r>
            <a:r>
              <a:rPr lang="en-US" sz="1300" b="0" dirty="0" err="1"/>
              <a:t>consectetur</a:t>
            </a:r>
            <a:endParaRPr lang="en-US" sz="1300" b="0" dirty="0"/>
          </a:p>
        </p:txBody>
      </p:sp>
    </p:spTree>
    <p:extLst>
      <p:ext uri="{BB962C8B-B14F-4D97-AF65-F5344CB8AC3E}">
        <p14:creationId xmlns:p14="http://schemas.microsoft.com/office/powerpoint/2010/main" val="19669825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387798"/>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endParaRPr lang="en-US" dirty="0"/>
          </a:p>
        </p:txBody>
      </p:sp>
      <p:sp>
        <p:nvSpPr>
          <p:cNvPr id="3" name="Text Placeholder 7">
            <a:extLst>
              <a:ext uri="{FF2B5EF4-FFF2-40B4-BE49-F238E27FC236}">
                <a16:creationId xmlns:a16="http://schemas.microsoft.com/office/drawing/2014/main" id="{4839B720-BECD-BC15-A268-675B2D1FB697}"/>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
        <p:nvSpPr>
          <p:cNvPr id="2" name="Google Shape;690;p23">
            <a:extLst>
              <a:ext uri="{FF2B5EF4-FFF2-40B4-BE49-F238E27FC236}">
                <a16:creationId xmlns:a16="http://schemas.microsoft.com/office/drawing/2014/main" id="{666FC1ED-BE57-0CA2-99B9-E7E5C8244759}"/>
              </a:ext>
            </a:extLst>
          </p:cNvPr>
          <p:cNvSpPr/>
          <p:nvPr userDrawn="1"/>
        </p:nvSpPr>
        <p:spPr>
          <a:xfrm>
            <a:off x="3407520" y="1307616"/>
            <a:ext cx="2436689" cy="3423410"/>
          </a:xfrm>
          <a:prstGeom prst="rect">
            <a:avLst/>
          </a:prstGeom>
          <a:solidFill>
            <a:srgbClr val="FFFFFF"/>
          </a:solidFill>
          <a:ln w="381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Calibri"/>
              <a:ea typeface="Calibri"/>
              <a:cs typeface="Calibri"/>
              <a:sym typeface="Calibri"/>
            </a:endParaRPr>
          </a:p>
        </p:txBody>
      </p:sp>
      <p:sp>
        <p:nvSpPr>
          <p:cNvPr id="4" name="Google Shape;696;p23">
            <a:extLst>
              <a:ext uri="{FF2B5EF4-FFF2-40B4-BE49-F238E27FC236}">
                <a16:creationId xmlns:a16="http://schemas.microsoft.com/office/drawing/2014/main" id="{6AB13EFF-0FB4-D3E0-78B7-A2072D347ABC}"/>
              </a:ext>
            </a:extLst>
          </p:cNvPr>
          <p:cNvSpPr/>
          <p:nvPr userDrawn="1"/>
        </p:nvSpPr>
        <p:spPr>
          <a:xfrm>
            <a:off x="3609573" y="2373688"/>
            <a:ext cx="2123948" cy="60960"/>
          </a:xfrm>
          <a:custGeom>
            <a:avLst/>
            <a:gdLst/>
            <a:ahLst/>
            <a:cxnLst/>
            <a:rect l="l" t="t" r="r" b="b"/>
            <a:pathLst>
              <a:path w="1435100" h="60960" extrusionOk="0">
                <a:moveTo>
                  <a:pt x="1435063" y="0"/>
                </a:moveTo>
                <a:lnTo>
                  <a:pt x="0" y="0"/>
                </a:lnTo>
                <a:lnTo>
                  <a:pt x="0" y="60667"/>
                </a:lnTo>
                <a:lnTo>
                  <a:pt x="1435063" y="60667"/>
                </a:lnTo>
                <a:lnTo>
                  <a:pt x="1435063" y="0"/>
                </a:lnTo>
                <a:close/>
              </a:path>
            </a:pathLst>
          </a:custGeom>
          <a:solidFill>
            <a:schemeClr val="accent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5" name="Title Placeholder 12">
            <a:extLst>
              <a:ext uri="{FF2B5EF4-FFF2-40B4-BE49-F238E27FC236}">
                <a16:creationId xmlns:a16="http://schemas.microsoft.com/office/drawing/2014/main" id="{90383C1C-DE37-C366-843B-048BB2940A57}"/>
              </a:ext>
            </a:extLst>
          </p:cNvPr>
          <p:cNvSpPr txBox="1">
            <a:spLocks/>
          </p:cNvSpPr>
          <p:nvPr userDrawn="1"/>
        </p:nvSpPr>
        <p:spPr>
          <a:xfrm>
            <a:off x="3608945" y="1867163"/>
            <a:ext cx="2006664" cy="443198"/>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sz="1600" dirty="0"/>
              <a:t>Lorem ipsum dolor sit </a:t>
            </a:r>
            <a:r>
              <a:rPr lang="en-US" sz="1600" dirty="0" err="1"/>
              <a:t>amet</a:t>
            </a:r>
            <a:r>
              <a:rPr lang="en-US" sz="1600" dirty="0"/>
              <a:t> </a:t>
            </a:r>
            <a:r>
              <a:rPr lang="en-US" sz="1600" dirty="0" err="1"/>
              <a:t>consectetur</a:t>
            </a:r>
            <a:endParaRPr lang="en-US" sz="1600" dirty="0"/>
          </a:p>
        </p:txBody>
      </p:sp>
      <p:sp>
        <p:nvSpPr>
          <p:cNvPr id="6" name="Title Placeholder 12">
            <a:extLst>
              <a:ext uri="{FF2B5EF4-FFF2-40B4-BE49-F238E27FC236}">
                <a16:creationId xmlns:a16="http://schemas.microsoft.com/office/drawing/2014/main" id="{7167B25A-EBBD-CEB5-829B-E442F0809003}"/>
              </a:ext>
            </a:extLst>
          </p:cNvPr>
          <p:cNvSpPr txBox="1">
            <a:spLocks/>
          </p:cNvSpPr>
          <p:nvPr userDrawn="1"/>
        </p:nvSpPr>
        <p:spPr>
          <a:xfrm>
            <a:off x="3608945" y="2588659"/>
            <a:ext cx="2123948" cy="3600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sz="1300" b="0" dirty="0"/>
              <a:t>Lorem ipsum dolor sit </a:t>
            </a:r>
            <a:r>
              <a:rPr lang="en-US" sz="1300" b="0" dirty="0" err="1"/>
              <a:t>amet</a:t>
            </a:r>
            <a:r>
              <a:rPr lang="en-US" sz="1300" b="0" dirty="0"/>
              <a:t> </a:t>
            </a:r>
            <a:r>
              <a:rPr lang="en-US" sz="1300" b="0" dirty="0" err="1"/>
              <a:t>consectetur</a:t>
            </a:r>
            <a:endParaRPr lang="en-US" sz="1300" b="0" dirty="0"/>
          </a:p>
        </p:txBody>
      </p:sp>
      <p:sp>
        <p:nvSpPr>
          <p:cNvPr id="7" name="Google Shape;690;p23">
            <a:extLst>
              <a:ext uri="{FF2B5EF4-FFF2-40B4-BE49-F238E27FC236}">
                <a16:creationId xmlns:a16="http://schemas.microsoft.com/office/drawing/2014/main" id="{AC48AAB7-2424-3FA1-493F-16F913EAD694}"/>
              </a:ext>
            </a:extLst>
          </p:cNvPr>
          <p:cNvSpPr/>
          <p:nvPr userDrawn="1"/>
        </p:nvSpPr>
        <p:spPr>
          <a:xfrm>
            <a:off x="6150720" y="1307616"/>
            <a:ext cx="2436689" cy="3423410"/>
          </a:xfrm>
          <a:prstGeom prst="rect">
            <a:avLst/>
          </a:prstGeom>
          <a:solidFill>
            <a:srgbClr val="FFFFFF"/>
          </a:solid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Calibri"/>
              <a:ea typeface="Calibri"/>
              <a:cs typeface="Calibri"/>
              <a:sym typeface="Calibri"/>
            </a:endParaRPr>
          </a:p>
        </p:txBody>
      </p:sp>
      <p:sp>
        <p:nvSpPr>
          <p:cNvPr id="8" name="Google Shape;696;p23">
            <a:extLst>
              <a:ext uri="{FF2B5EF4-FFF2-40B4-BE49-F238E27FC236}">
                <a16:creationId xmlns:a16="http://schemas.microsoft.com/office/drawing/2014/main" id="{EC3DAB1D-ED66-182D-9BA5-A727714F24C1}"/>
              </a:ext>
            </a:extLst>
          </p:cNvPr>
          <p:cNvSpPr/>
          <p:nvPr userDrawn="1"/>
        </p:nvSpPr>
        <p:spPr>
          <a:xfrm>
            <a:off x="6352773" y="2373688"/>
            <a:ext cx="2123948" cy="60960"/>
          </a:xfrm>
          <a:custGeom>
            <a:avLst/>
            <a:gdLst/>
            <a:ahLst/>
            <a:cxnLst/>
            <a:rect l="l" t="t" r="r" b="b"/>
            <a:pathLst>
              <a:path w="1435100" h="60960" extrusionOk="0">
                <a:moveTo>
                  <a:pt x="1435063" y="0"/>
                </a:moveTo>
                <a:lnTo>
                  <a:pt x="0" y="0"/>
                </a:lnTo>
                <a:lnTo>
                  <a:pt x="0" y="60667"/>
                </a:lnTo>
                <a:lnTo>
                  <a:pt x="1435063" y="60667"/>
                </a:lnTo>
                <a:lnTo>
                  <a:pt x="1435063" y="0"/>
                </a:lnTo>
                <a:close/>
              </a:path>
            </a:pathLst>
          </a:custGeom>
          <a:solidFill>
            <a:schemeClr val="accent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9" name="Title Placeholder 12">
            <a:extLst>
              <a:ext uri="{FF2B5EF4-FFF2-40B4-BE49-F238E27FC236}">
                <a16:creationId xmlns:a16="http://schemas.microsoft.com/office/drawing/2014/main" id="{3788B9A9-9F60-8320-B75B-DCBB0CA58618}"/>
              </a:ext>
            </a:extLst>
          </p:cNvPr>
          <p:cNvSpPr txBox="1">
            <a:spLocks/>
          </p:cNvSpPr>
          <p:nvPr userDrawn="1"/>
        </p:nvSpPr>
        <p:spPr>
          <a:xfrm>
            <a:off x="6352145" y="1867163"/>
            <a:ext cx="2006664" cy="443198"/>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sz="1600" dirty="0"/>
              <a:t>Lorem ipsum dolor sit </a:t>
            </a:r>
            <a:r>
              <a:rPr lang="en-US" sz="1600" dirty="0" err="1"/>
              <a:t>amet</a:t>
            </a:r>
            <a:r>
              <a:rPr lang="en-US" sz="1600" dirty="0"/>
              <a:t> </a:t>
            </a:r>
            <a:r>
              <a:rPr lang="en-US" sz="1600" dirty="0" err="1"/>
              <a:t>consectetur</a:t>
            </a:r>
            <a:endParaRPr lang="en-US" sz="1600" dirty="0"/>
          </a:p>
        </p:txBody>
      </p:sp>
      <p:sp>
        <p:nvSpPr>
          <p:cNvPr id="10" name="Title Placeholder 12">
            <a:extLst>
              <a:ext uri="{FF2B5EF4-FFF2-40B4-BE49-F238E27FC236}">
                <a16:creationId xmlns:a16="http://schemas.microsoft.com/office/drawing/2014/main" id="{94265301-9D71-EAE1-0C27-CB24468A7F0F}"/>
              </a:ext>
            </a:extLst>
          </p:cNvPr>
          <p:cNvSpPr txBox="1">
            <a:spLocks/>
          </p:cNvSpPr>
          <p:nvPr userDrawn="1"/>
        </p:nvSpPr>
        <p:spPr>
          <a:xfrm>
            <a:off x="6352145" y="2588659"/>
            <a:ext cx="2123948" cy="3600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sz="1300" b="0" dirty="0"/>
              <a:t>Lorem ipsum dolor sit </a:t>
            </a:r>
            <a:r>
              <a:rPr lang="en-US" sz="1300" b="0" dirty="0" err="1"/>
              <a:t>amet</a:t>
            </a:r>
            <a:r>
              <a:rPr lang="en-US" sz="1300" b="0" dirty="0"/>
              <a:t> </a:t>
            </a:r>
            <a:r>
              <a:rPr lang="en-US" sz="1300" b="0" dirty="0" err="1"/>
              <a:t>consectetur</a:t>
            </a:r>
            <a:endParaRPr lang="en-US" sz="1300" b="0" dirty="0"/>
          </a:p>
        </p:txBody>
      </p:sp>
      <p:sp>
        <p:nvSpPr>
          <p:cNvPr id="11" name="Google Shape;690;p23">
            <a:extLst>
              <a:ext uri="{FF2B5EF4-FFF2-40B4-BE49-F238E27FC236}">
                <a16:creationId xmlns:a16="http://schemas.microsoft.com/office/drawing/2014/main" id="{1B3C9FA1-A465-B5B5-7A8F-D409177D7C20}"/>
              </a:ext>
            </a:extLst>
          </p:cNvPr>
          <p:cNvSpPr/>
          <p:nvPr userDrawn="1"/>
        </p:nvSpPr>
        <p:spPr>
          <a:xfrm>
            <a:off x="684198" y="1307616"/>
            <a:ext cx="2436689" cy="3423410"/>
          </a:xfrm>
          <a:prstGeom prst="rect">
            <a:avLst/>
          </a:prstGeom>
          <a:solidFill>
            <a:srgbClr val="FFFFFF"/>
          </a:solidFill>
          <a:ln w="38100" cap="flat" cmpd="sng">
            <a:solidFill>
              <a:srgbClr val="AA182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Calibri"/>
              <a:ea typeface="Calibri"/>
              <a:cs typeface="Calibri"/>
              <a:sym typeface="Calibri"/>
            </a:endParaRPr>
          </a:p>
        </p:txBody>
      </p:sp>
      <p:sp>
        <p:nvSpPr>
          <p:cNvPr id="12" name="Google Shape;693;p23">
            <a:extLst>
              <a:ext uri="{FF2B5EF4-FFF2-40B4-BE49-F238E27FC236}">
                <a16:creationId xmlns:a16="http://schemas.microsoft.com/office/drawing/2014/main" id="{E369A6CE-80B1-EF69-CB52-BEC8C5C9F277}"/>
              </a:ext>
            </a:extLst>
          </p:cNvPr>
          <p:cNvSpPr/>
          <p:nvPr userDrawn="1"/>
        </p:nvSpPr>
        <p:spPr>
          <a:xfrm>
            <a:off x="684187" y="1307626"/>
            <a:ext cx="430800" cy="430800"/>
          </a:xfrm>
          <a:prstGeom prst="rect">
            <a:avLst/>
          </a:prstGeom>
          <a:solidFill>
            <a:srgbClr val="AA182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rgbClr val="FFFFFF"/>
                </a:solidFill>
                <a:latin typeface="Helvetica Neue"/>
                <a:ea typeface="Helvetica Neue"/>
                <a:cs typeface="Helvetica Neue"/>
                <a:sym typeface="Helvetica Neue"/>
              </a:rPr>
              <a:t>1</a:t>
            </a:r>
            <a:endParaRPr sz="2000" b="1">
              <a:solidFill>
                <a:srgbClr val="FFFFFF"/>
              </a:solidFill>
              <a:latin typeface="Helvetica Neue"/>
              <a:ea typeface="Helvetica Neue"/>
              <a:cs typeface="Helvetica Neue"/>
              <a:sym typeface="Helvetica Neue"/>
            </a:endParaRPr>
          </a:p>
        </p:txBody>
      </p:sp>
      <p:sp>
        <p:nvSpPr>
          <p:cNvPr id="13" name="Google Shape;694;p23">
            <a:extLst>
              <a:ext uri="{FF2B5EF4-FFF2-40B4-BE49-F238E27FC236}">
                <a16:creationId xmlns:a16="http://schemas.microsoft.com/office/drawing/2014/main" id="{760B42AE-5AE0-CC76-0C5D-F82809137C3D}"/>
              </a:ext>
            </a:extLst>
          </p:cNvPr>
          <p:cNvSpPr/>
          <p:nvPr userDrawn="1"/>
        </p:nvSpPr>
        <p:spPr>
          <a:xfrm>
            <a:off x="3411975" y="1307626"/>
            <a:ext cx="430800" cy="4308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rgbClr val="FFFFFF"/>
                </a:solidFill>
                <a:latin typeface="Helvetica Neue"/>
                <a:ea typeface="Helvetica Neue"/>
                <a:cs typeface="Helvetica Neue"/>
                <a:sym typeface="Helvetica Neue"/>
              </a:rPr>
              <a:t>2</a:t>
            </a:r>
            <a:endParaRPr sz="2000" b="1">
              <a:solidFill>
                <a:srgbClr val="FFFFFF"/>
              </a:solidFill>
              <a:latin typeface="Helvetica Neue"/>
              <a:ea typeface="Helvetica Neue"/>
              <a:cs typeface="Helvetica Neue"/>
              <a:sym typeface="Helvetica Neue"/>
            </a:endParaRPr>
          </a:p>
        </p:txBody>
      </p:sp>
      <p:sp>
        <p:nvSpPr>
          <p:cNvPr id="14" name="Google Shape;695;p23">
            <a:extLst>
              <a:ext uri="{FF2B5EF4-FFF2-40B4-BE49-F238E27FC236}">
                <a16:creationId xmlns:a16="http://schemas.microsoft.com/office/drawing/2014/main" id="{17D90D70-D66A-3332-025A-4D7ED94A58B9}"/>
              </a:ext>
            </a:extLst>
          </p:cNvPr>
          <p:cNvSpPr/>
          <p:nvPr userDrawn="1"/>
        </p:nvSpPr>
        <p:spPr>
          <a:xfrm>
            <a:off x="6149714" y="1307626"/>
            <a:ext cx="430800" cy="4308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dirty="0">
                <a:solidFill>
                  <a:srgbClr val="FFFFFF"/>
                </a:solidFill>
                <a:latin typeface="Helvetica Neue"/>
                <a:ea typeface="Helvetica Neue"/>
                <a:cs typeface="Helvetica Neue"/>
                <a:sym typeface="Helvetica Neue"/>
              </a:rPr>
              <a:t>3</a:t>
            </a:r>
            <a:endParaRPr sz="2000" b="1" dirty="0">
              <a:solidFill>
                <a:srgbClr val="FFFFFF"/>
              </a:solidFill>
              <a:latin typeface="Helvetica Neue"/>
              <a:ea typeface="Helvetica Neue"/>
              <a:cs typeface="Helvetica Neue"/>
              <a:sym typeface="Helvetica Neue"/>
            </a:endParaRPr>
          </a:p>
        </p:txBody>
      </p:sp>
      <p:sp>
        <p:nvSpPr>
          <p:cNvPr id="15" name="Google Shape;696;p23">
            <a:extLst>
              <a:ext uri="{FF2B5EF4-FFF2-40B4-BE49-F238E27FC236}">
                <a16:creationId xmlns:a16="http://schemas.microsoft.com/office/drawing/2014/main" id="{E020CC8B-575B-5E9B-00AE-39BE6D11F825}"/>
              </a:ext>
            </a:extLst>
          </p:cNvPr>
          <p:cNvSpPr/>
          <p:nvPr userDrawn="1"/>
        </p:nvSpPr>
        <p:spPr>
          <a:xfrm>
            <a:off x="886251" y="2373688"/>
            <a:ext cx="2123948" cy="60960"/>
          </a:xfrm>
          <a:custGeom>
            <a:avLst/>
            <a:gdLst/>
            <a:ahLst/>
            <a:cxnLst/>
            <a:rect l="l" t="t" r="r" b="b"/>
            <a:pathLst>
              <a:path w="1435100" h="60960" extrusionOk="0">
                <a:moveTo>
                  <a:pt x="1435063" y="0"/>
                </a:moveTo>
                <a:lnTo>
                  <a:pt x="0" y="0"/>
                </a:lnTo>
                <a:lnTo>
                  <a:pt x="0" y="60667"/>
                </a:lnTo>
                <a:lnTo>
                  <a:pt x="1435063" y="60667"/>
                </a:lnTo>
                <a:lnTo>
                  <a:pt x="1435063" y="0"/>
                </a:lnTo>
                <a:close/>
              </a:path>
            </a:pathLst>
          </a:custGeom>
          <a:solidFill>
            <a:srgbClr val="A9182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16" name="Title Placeholder 12">
            <a:extLst>
              <a:ext uri="{FF2B5EF4-FFF2-40B4-BE49-F238E27FC236}">
                <a16:creationId xmlns:a16="http://schemas.microsoft.com/office/drawing/2014/main" id="{7544BDA3-6D9D-5B90-963F-C993041AA285}"/>
              </a:ext>
            </a:extLst>
          </p:cNvPr>
          <p:cNvSpPr txBox="1">
            <a:spLocks/>
          </p:cNvSpPr>
          <p:nvPr userDrawn="1"/>
        </p:nvSpPr>
        <p:spPr>
          <a:xfrm>
            <a:off x="885623" y="1867163"/>
            <a:ext cx="2006664" cy="443198"/>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sz="1600" dirty="0"/>
              <a:t>Lorem ipsum dolor sit </a:t>
            </a:r>
            <a:r>
              <a:rPr lang="en-US" sz="1600" dirty="0" err="1"/>
              <a:t>amet</a:t>
            </a:r>
            <a:r>
              <a:rPr lang="en-US" sz="1600" dirty="0"/>
              <a:t> </a:t>
            </a:r>
            <a:r>
              <a:rPr lang="en-US" sz="1600" dirty="0" err="1"/>
              <a:t>consectetur</a:t>
            </a:r>
            <a:endParaRPr lang="en-US" sz="1600" dirty="0"/>
          </a:p>
        </p:txBody>
      </p:sp>
      <p:sp>
        <p:nvSpPr>
          <p:cNvPr id="17" name="Title Placeholder 12">
            <a:extLst>
              <a:ext uri="{FF2B5EF4-FFF2-40B4-BE49-F238E27FC236}">
                <a16:creationId xmlns:a16="http://schemas.microsoft.com/office/drawing/2014/main" id="{87303053-5D13-F11D-CD02-41B347B6DC3F}"/>
              </a:ext>
            </a:extLst>
          </p:cNvPr>
          <p:cNvSpPr txBox="1">
            <a:spLocks/>
          </p:cNvSpPr>
          <p:nvPr userDrawn="1"/>
        </p:nvSpPr>
        <p:spPr>
          <a:xfrm>
            <a:off x="885623" y="2588659"/>
            <a:ext cx="2123948" cy="3600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sz="1300" b="0" dirty="0"/>
              <a:t>Lorem ipsum dolor sit </a:t>
            </a:r>
            <a:r>
              <a:rPr lang="en-US" sz="1300" b="0" dirty="0" err="1"/>
              <a:t>amet</a:t>
            </a:r>
            <a:r>
              <a:rPr lang="en-US" sz="1300" b="0" dirty="0"/>
              <a:t> </a:t>
            </a:r>
            <a:r>
              <a:rPr lang="en-US" sz="1300" b="0" dirty="0" err="1"/>
              <a:t>consectetur</a:t>
            </a:r>
            <a:endParaRPr lang="en-US" sz="1300" b="0" dirty="0"/>
          </a:p>
        </p:txBody>
      </p:sp>
    </p:spTree>
    <p:extLst>
      <p:ext uri="{BB962C8B-B14F-4D97-AF65-F5344CB8AC3E}">
        <p14:creationId xmlns:p14="http://schemas.microsoft.com/office/powerpoint/2010/main" val="35137571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387798"/>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endParaRPr lang="en-US" dirty="0"/>
          </a:p>
        </p:txBody>
      </p:sp>
      <p:sp>
        <p:nvSpPr>
          <p:cNvPr id="3" name="Text Placeholder 7">
            <a:extLst>
              <a:ext uri="{FF2B5EF4-FFF2-40B4-BE49-F238E27FC236}">
                <a16:creationId xmlns:a16="http://schemas.microsoft.com/office/drawing/2014/main" id="{4839B720-BECD-BC15-A268-675B2D1FB697}"/>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
        <p:nvSpPr>
          <p:cNvPr id="11" name="Google Shape;690;p23">
            <a:extLst>
              <a:ext uri="{FF2B5EF4-FFF2-40B4-BE49-F238E27FC236}">
                <a16:creationId xmlns:a16="http://schemas.microsoft.com/office/drawing/2014/main" id="{1B3C9FA1-A465-B5B5-7A8F-D409177D7C20}"/>
              </a:ext>
            </a:extLst>
          </p:cNvPr>
          <p:cNvSpPr/>
          <p:nvPr userDrawn="1"/>
        </p:nvSpPr>
        <p:spPr>
          <a:xfrm>
            <a:off x="684198" y="1307616"/>
            <a:ext cx="2436689" cy="3423410"/>
          </a:xfrm>
          <a:prstGeom prst="rect">
            <a:avLst/>
          </a:prstGeom>
          <a:solidFill>
            <a:srgbClr val="FFFFFF"/>
          </a:solidFill>
          <a:ln w="38100" cap="flat" cmpd="sng">
            <a:solidFill>
              <a:srgbClr val="AA182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Calibri"/>
              <a:ea typeface="Calibri"/>
              <a:cs typeface="Calibri"/>
              <a:sym typeface="Calibri"/>
            </a:endParaRPr>
          </a:p>
        </p:txBody>
      </p:sp>
      <p:sp>
        <p:nvSpPr>
          <p:cNvPr id="12" name="Google Shape;693;p23">
            <a:extLst>
              <a:ext uri="{FF2B5EF4-FFF2-40B4-BE49-F238E27FC236}">
                <a16:creationId xmlns:a16="http://schemas.microsoft.com/office/drawing/2014/main" id="{E369A6CE-80B1-EF69-CB52-BEC8C5C9F277}"/>
              </a:ext>
            </a:extLst>
          </p:cNvPr>
          <p:cNvSpPr/>
          <p:nvPr userDrawn="1"/>
        </p:nvSpPr>
        <p:spPr>
          <a:xfrm>
            <a:off x="2417413" y="1307626"/>
            <a:ext cx="691834" cy="691834"/>
          </a:xfrm>
          <a:prstGeom prst="rect">
            <a:avLst/>
          </a:prstGeom>
          <a:solidFill>
            <a:srgbClr val="AA182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dirty="0">
              <a:solidFill>
                <a:srgbClr val="FFFFFF"/>
              </a:solidFill>
              <a:latin typeface="Helvetica Neue"/>
              <a:ea typeface="Helvetica Neue"/>
              <a:cs typeface="Helvetica Neue"/>
              <a:sym typeface="Helvetica Neue"/>
            </a:endParaRPr>
          </a:p>
        </p:txBody>
      </p:sp>
      <p:sp>
        <p:nvSpPr>
          <p:cNvPr id="15" name="Google Shape;696;p23">
            <a:extLst>
              <a:ext uri="{FF2B5EF4-FFF2-40B4-BE49-F238E27FC236}">
                <a16:creationId xmlns:a16="http://schemas.microsoft.com/office/drawing/2014/main" id="{E020CC8B-575B-5E9B-00AE-39BE6D11F825}"/>
              </a:ext>
            </a:extLst>
          </p:cNvPr>
          <p:cNvSpPr/>
          <p:nvPr userDrawn="1"/>
        </p:nvSpPr>
        <p:spPr>
          <a:xfrm>
            <a:off x="885623" y="1911273"/>
            <a:ext cx="1188720" cy="60960"/>
          </a:xfrm>
          <a:custGeom>
            <a:avLst/>
            <a:gdLst/>
            <a:ahLst/>
            <a:cxnLst/>
            <a:rect l="l" t="t" r="r" b="b"/>
            <a:pathLst>
              <a:path w="1435100" h="60960" extrusionOk="0">
                <a:moveTo>
                  <a:pt x="1435063" y="0"/>
                </a:moveTo>
                <a:lnTo>
                  <a:pt x="0" y="0"/>
                </a:lnTo>
                <a:lnTo>
                  <a:pt x="0" y="60667"/>
                </a:lnTo>
                <a:lnTo>
                  <a:pt x="1435063" y="60667"/>
                </a:lnTo>
                <a:lnTo>
                  <a:pt x="1435063" y="0"/>
                </a:lnTo>
                <a:close/>
              </a:path>
            </a:pathLst>
          </a:custGeom>
          <a:solidFill>
            <a:srgbClr val="A9182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16" name="Title Placeholder 12">
            <a:extLst>
              <a:ext uri="{FF2B5EF4-FFF2-40B4-BE49-F238E27FC236}">
                <a16:creationId xmlns:a16="http://schemas.microsoft.com/office/drawing/2014/main" id="{7544BDA3-6D9D-5B90-963F-C993041AA285}"/>
              </a:ext>
            </a:extLst>
          </p:cNvPr>
          <p:cNvSpPr txBox="1">
            <a:spLocks/>
          </p:cNvSpPr>
          <p:nvPr userDrawn="1"/>
        </p:nvSpPr>
        <p:spPr>
          <a:xfrm>
            <a:off x="885623" y="1572342"/>
            <a:ext cx="2006664" cy="2215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sz="1600" dirty="0"/>
              <a:t>Lorem ipsum</a:t>
            </a:r>
          </a:p>
        </p:txBody>
      </p:sp>
      <p:sp>
        <p:nvSpPr>
          <p:cNvPr id="17" name="Title Placeholder 12">
            <a:extLst>
              <a:ext uri="{FF2B5EF4-FFF2-40B4-BE49-F238E27FC236}">
                <a16:creationId xmlns:a16="http://schemas.microsoft.com/office/drawing/2014/main" id="{87303053-5D13-F11D-CD02-41B347B6DC3F}"/>
              </a:ext>
            </a:extLst>
          </p:cNvPr>
          <p:cNvSpPr txBox="1">
            <a:spLocks/>
          </p:cNvSpPr>
          <p:nvPr userDrawn="1"/>
        </p:nvSpPr>
        <p:spPr>
          <a:xfrm>
            <a:off x="885623" y="2193638"/>
            <a:ext cx="2123948" cy="3600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sz="1300" b="0" dirty="0"/>
              <a:t>Lorem ipsum dolor sit </a:t>
            </a:r>
            <a:r>
              <a:rPr lang="en-US" sz="1300" b="0" dirty="0" err="1"/>
              <a:t>amet</a:t>
            </a:r>
            <a:r>
              <a:rPr lang="en-US" sz="1300" b="0" dirty="0"/>
              <a:t> </a:t>
            </a:r>
            <a:r>
              <a:rPr lang="en-US" sz="1300" b="0" dirty="0" err="1"/>
              <a:t>consectetur</a:t>
            </a:r>
            <a:endParaRPr lang="en-US" sz="1300" b="0" dirty="0"/>
          </a:p>
        </p:txBody>
      </p:sp>
      <p:sp>
        <p:nvSpPr>
          <p:cNvPr id="18" name="Google Shape;690;p23">
            <a:extLst>
              <a:ext uri="{FF2B5EF4-FFF2-40B4-BE49-F238E27FC236}">
                <a16:creationId xmlns:a16="http://schemas.microsoft.com/office/drawing/2014/main" id="{35937223-3A68-038B-8290-23218873AD14}"/>
              </a:ext>
            </a:extLst>
          </p:cNvPr>
          <p:cNvSpPr/>
          <p:nvPr userDrawn="1"/>
        </p:nvSpPr>
        <p:spPr>
          <a:xfrm>
            <a:off x="3402684" y="1307616"/>
            <a:ext cx="2436689" cy="3423410"/>
          </a:xfrm>
          <a:prstGeom prst="rect">
            <a:avLst/>
          </a:prstGeom>
          <a:solidFill>
            <a:srgbClr val="FFFFFF"/>
          </a:solidFill>
          <a:ln w="38100" cap="flat" cmpd="sng">
            <a:solidFill>
              <a:srgbClr val="AA182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Calibri"/>
              <a:ea typeface="Calibri"/>
              <a:cs typeface="Calibri"/>
              <a:sym typeface="Calibri"/>
            </a:endParaRPr>
          </a:p>
        </p:txBody>
      </p:sp>
      <p:sp>
        <p:nvSpPr>
          <p:cNvPr id="19" name="Google Shape;693;p23">
            <a:extLst>
              <a:ext uri="{FF2B5EF4-FFF2-40B4-BE49-F238E27FC236}">
                <a16:creationId xmlns:a16="http://schemas.microsoft.com/office/drawing/2014/main" id="{487ED03F-0828-E271-896D-05ABFFA5897D}"/>
              </a:ext>
            </a:extLst>
          </p:cNvPr>
          <p:cNvSpPr/>
          <p:nvPr userDrawn="1"/>
        </p:nvSpPr>
        <p:spPr>
          <a:xfrm>
            <a:off x="5135899" y="1307626"/>
            <a:ext cx="691834" cy="691834"/>
          </a:xfrm>
          <a:prstGeom prst="rect">
            <a:avLst/>
          </a:prstGeom>
          <a:solidFill>
            <a:srgbClr val="AA182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dirty="0">
              <a:solidFill>
                <a:srgbClr val="FFFFFF"/>
              </a:solidFill>
              <a:latin typeface="Helvetica Neue"/>
              <a:ea typeface="Helvetica Neue"/>
              <a:cs typeface="Helvetica Neue"/>
              <a:sym typeface="Helvetica Neue"/>
            </a:endParaRPr>
          </a:p>
        </p:txBody>
      </p:sp>
      <p:sp>
        <p:nvSpPr>
          <p:cNvPr id="20" name="Google Shape;696;p23">
            <a:extLst>
              <a:ext uri="{FF2B5EF4-FFF2-40B4-BE49-F238E27FC236}">
                <a16:creationId xmlns:a16="http://schemas.microsoft.com/office/drawing/2014/main" id="{33AA6B90-2E19-0CBA-FAC3-BA14DF692C9F}"/>
              </a:ext>
            </a:extLst>
          </p:cNvPr>
          <p:cNvSpPr/>
          <p:nvPr userDrawn="1"/>
        </p:nvSpPr>
        <p:spPr>
          <a:xfrm>
            <a:off x="3604109" y="1911273"/>
            <a:ext cx="1188720" cy="60960"/>
          </a:xfrm>
          <a:custGeom>
            <a:avLst/>
            <a:gdLst/>
            <a:ahLst/>
            <a:cxnLst/>
            <a:rect l="l" t="t" r="r" b="b"/>
            <a:pathLst>
              <a:path w="1435100" h="60960" extrusionOk="0">
                <a:moveTo>
                  <a:pt x="1435063" y="0"/>
                </a:moveTo>
                <a:lnTo>
                  <a:pt x="0" y="0"/>
                </a:lnTo>
                <a:lnTo>
                  <a:pt x="0" y="60667"/>
                </a:lnTo>
                <a:lnTo>
                  <a:pt x="1435063" y="60667"/>
                </a:lnTo>
                <a:lnTo>
                  <a:pt x="1435063" y="0"/>
                </a:lnTo>
                <a:close/>
              </a:path>
            </a:pathLst>
          </a:custGeom>
          <a:solidFill>
            <a:srgbClr val="A9182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1" name="Title Placeholder 12">
            <a:extLst>
              <a:ext uri="{FF2B5EF4-FFF2-40B4-BE49-F238E27FC236}">
                <a16:creationId xmlns:a16="http://schemas.microsoft.com/office/drawing/2014/main" id="{6474B4D2-DF13-A5A6-1A66-4F0155C2985B}"/>
              </a:ext>
            </a:extLst>
          </p:cNvPr>
          <p:cNvSpPr txBox="1">
            <a:spLocks/>
          </p:cNvSpPr>
          <p:nvPr userDrawn="1"/>
        </p:nvSpPr>
        <p:spPr>
          <a:xfrm>
            <a:off x="3604109" y="1572342"/>
            <a:ext cx="2006664" cy="2215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sz="1600" dirty="0"/>
              <a:t>Lorem ipsum</a:t>
            </a:r>
          </a:p>
        </p:txBody>
      </p:sp>
      <p:sp>
        <p:nvSpPr>
          <p:cNvPr id="22" name="Title Placeholder 12">
            <a:extLst>
              <a:ext uri="{FF2B5EF4-FFF2-40B4-BE49-F238E27FC236}">
                <a16:creationId xmlns:a16="http://schemas.microsoft.com/office/drawing/2014/main" id="{AA3550A3-A51B-2151-B91C-7B41703485EE}"/>
              </a:ext>
            </a:extLst>
          </p:cNvPr>
          <p:cNvSpPr txBox="1">
            <a:spLocks/>
          </p:cNvSpPr>
          <p:nvPr userDrawn="1"/>
        </p:nvSpPr>
        <p:spPr>
          <a:xfrm>
            <a:off x="3604109" y="2193638"/>
            <a:ext cx="2123948" cy="3600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sz="1300" b="0" dirty="0"/>
              <a:t>Lorem ipsum dolor sit </a:t>
            </a:r>
            <a:r>
              <a:rPr lang="en-US" sz="1300" b="0" dirty="0" err="1"/>
              <a:t>amet</a:t>
            </a:r>
            <a:r>
              <a:rPr lang="en-US" sz="1300" b="0" dirty="0"/>
              <a:t> </a:t>
            </a:r>
            <a:r>
              <a:rPr lang="en-US" sz="1300" b="0" dirty="0" err="1"/>
              <a:t>consectetur</a:t>
            </a:r>
            <a:endParaRPr lang="en-US" sz="1300" b="0" dirty="0"/>
          </a:p>
        </p:txBody>
      </p:sp>
      <p:sp>
        <p:nvSpPr>
          <p:cNvPr id="23" name="Google Shape;690;p23">
            <a:extLst>
              <a:ext uri="{FF2B5EF4-FFF2-40B4-BE49-F238E27FC236}">
                <a16:creationId xmlns:a16="http://schemas.microsoft.com/office/drawing/2014/main" id="{02D5713D-1F6E-AC46-BF54-2A41A90B3CEA}"/>
              </a:ext>
            </a:extLst>
          </p:cNvPr>
          <p:cNvSpPr/>
          <p:nvPr userDrawn="1"/>
        </p:nvSpPr>
        <p:spPr>
          <a:xfrm>
            <a:off x="6145884" y="1307616"/>
            <a:ext cx="2436689" cy="3423410"/>
          </a:xfrm>
          <a:prstGeom prst="rect">
            <a:avLst/>
          </a:prstGeom>
          <a:solidFill>
            <a:srgbClr val="FFFFFF"/>
          </a:solidFill>
          <a:ln w="38100" cap="flat" cmpd="sng">
            <a:solidFill>
              <a:srgbClr val="AA182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Calibri"/>
              <a:ea typeface="Calibri"/>
              <a:cs typeface="Calibri"/>
              <a:sym typeface="Calibri"/>
            </a:endParaRPr>
          </a:p>
        </p:txBody>
      </p:sp>
      <p:sp>
        <p:nvSpPr>
          <p:cNvPr id="24" name="Google Shape;693;p23">
            <a:extLst>
              <a:ext uri="{FF2B5EF4-FFF2-40B4-BE49-F238E27FC236}">
                <a16:creationId xmlns:a16="http://schemas.microsoft.com/office/drawing/2014/main" id="{81E3A532-4EE7-787D-8C64-0748FC61E2AB}"/>
              </a:ext>
            </a:extLst>
          </p:cNvPr>
          <p:cNvSpPr/>
          <p:nvPr userDrawn="1"/>
        </p:nvSpPr>
        <p:spPr>
          <a:xfrm>
            <a:off x="7879099" y="1307626"/>
            <a:ext cx="691834" cy="691834"/>
          </a:xfrm>
          <a:prstGeom prst="rect">
            <a:avLst/>
          </a:prstGeom>
          <a:solidFill>
            <a:srgbClr val="AA182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dirty="0">
              <a:solidFill>
                <a:srgbClr val="FFFFFF"/>
              </a:solidFill>
              <a:latin typeface="Helvetica Neue"/>
              <a:ea typeface="Helvetica Neue"/>
              <a:cs typeface="Helvetica Neue"/>
              <a:sym typeface="Helvetica Neue"/>
            </a:endParaRPr>
          </a:p>
        </p:txBody>
      </p:sp>
      <p:sp>
        <p:nvSpPr>
          <p:cNvPr id="27" name="Google Shape;696;p23">
            <a:extLst>
              <a:ext uri="{FF2B5EF4-FFF2-40B4-BE49-F238E27FC236}">
                <a16:creationId xmlns:a16="http://schemas.microsoft.com/office/drawing/2014/main" id="{A5FA8264-F36C-5257-0634-F8FF17D035C5}"/>
              </a:ext>
            </a:extLst>
          </p:cNvPr>
          <p:cNvSpPr/>
          <p:nvPr userDrawn="1"/>
        </p:nvSpPr>
        <p:spPr>
          <a:xfrm>
            <a:off x="6347309" y="1911273"/>
            <a:ext cx="1188720" cy="60960"/>
          </a:xfrm>
          <a:custGeom>
            <a:avLst/>
            <a:gdLst/>
            <a:ahLst/>
            <a:cxnLst/>
            <a:rect l="l" t="t" r="r" b="b"/>
            <a:pathLst>
              <a:path w="1435100" h="60960" extrusionOk="0">
                <a:moveTo>
                  <a:pt x="1435063" y="0"/>
                </a:moveTo>
                <a:lnTo>
                  <a:pt x="0" y="0"/>
                </a:lnTo>
                <a:lnTo>
                  <a:pt x="0" y="60667"/>
                </a:lnTo>
                <a:lnTo>
                  <a:pt x="1435063" y="60667"/>
                </a:lnTo>
                <a:lnTo>
                  <a:pt x="1435063" y="0"/>
                </a:lnTo>
                <a:close/>
              </a:path>
            </a:pathLst>
          </a:custGeom>
          <a:solidFill>
            <a:srgbClr val="A9182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8" name="Title Placeholder 12">
            <a:extLst>
              <a:ext uri="{FF2B5EF4-FFF2-40B4-BE49-F238E27FC236}">
                <a16:creationId xmlns:a16="http://schemas.microsoft.com/office/drawing/2014/main" id="{A71CBAF3-B1BD-58B0-96D3-92F3ACDD6466}"/>
              </a:ext>
            </a:extLst>
          </p:cNvPr>
          <p:cNvSpPr txBox="1">
            <a:spLocks/>
          </p:cNvSpPr>
          <p:nvPr userDrawn="1"/>
        </p:nvSpPr>
        <p:spPr>
          <a:xfrm>
            <a:off x="6347309" y="1572342"/>
            <a:ext cx="2006664" cy="2215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sz="1600" dirty="0"/>
              <a:t>Lorem ipsum</a:t>
            </a:r>
          </a:p>
        </p:txBody>
      </p:sp>
      <p:sp>
        <p:nvSpPr>
          <p:cNvPr id="29" name="Title Placeholder 12">
            <a:extLst>
              <a:ext uri="{FF2B5EF4-FFF2-40B4-BE49-F238E27FC236}">
                <a16:creationId xmlns:a16="http://schemas.microsoft.com/office/drawing/2014/main" id="{8BF28A80-0B65-2896-949B-0D0EC91CC0BA}"/>
              </a:ext>
            </a:extLst>
          </p:cNvPr>
          <p:cNvSpPr txBox="1">
            <a:spLocks/>
          </p:cNvSpPr>
          <p:nvPr userDrawn="1"/>
        </p:nvSpPr>
        <p:spPr>
          <a:xfrm>
            <a:off x="6347309" y="2193638"/>
            <a:ext cx="2123948" cy="3600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sz="1300" b="0" dirty="0"/>
              <a:t>Lorem ipsum dolor sit </a:t>
            </a:r>
            <a:r>
              <a:rPr lang="en-US" sz="1300" b="0" dirty="0" err="1"/>
              <a:t>amet</a:t>
            </a:r>
            <a:r>
              <a:rPr lang="en-US" sz="1300" b="0" dirty="0"/>
              <a:t> </a:t>
            </a:r>
            <a:r>
              <a:rPr lang="en-US" sz="1300" b="0" dirty="0" err="1"/>
              <a:t>consectetur</a:t>
            </a:r>
            <a:endParaRPr lang="en-US" sz="1300" b="0" dirty="0"/>
          </a:p>
        </p:txBody>
      </p:sp>
    </p:spTree>
    <p:extLst>
      <p:ext uri="{BB962C8B-B14F-4D97-AF65-F5344CB8AC3E}">
        <p14:creationId xmlns:p14="http://schemas.microsoft.com/office/powerpoint/2010/main" val="14368146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387798"/>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endParaRPr lang="en-US" dirty="0"/>
          </a:p>
        </p:txBody>
      </p:sp>
      <p:sp>
        <p:nvSpPr>
          <p:cNvPr id="3" name="Text Placeholder 7">
            <a:extLst>
              <a:ext uri="{FF2B5EF4-FFF2-40B4-BE49-F238E27FC236}">
                <a16:creationId xmlns:a16="http://schemas.microsoft.com/office/drawing/2014/main" id="{4839B720-BECD-BC15-A268-675B2D1FB697}"/>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
        <p:nvSpPr>
          <p:cNvPr id="11" name="Google Shape;690;p23">
            <a:extLst>
              <a:ext uri="{FF2B5EF4-FFF2-40B4-BE49-F238E27FC236}">
                <a16:creationId xmlns:a16="http://schemas.microsoft.com/office/drawing/2014/main" id="{1B3C9FA1-A465-B5B5-7A8F-D409177D7C20}"/>
              </a:ext>
            </a:extLst>
          </p:cNvPr>
          <p:cNvSpPr/>
          <p:nvPr userDrawn="1"/>
        </p:nvSpPr>
        <p:spPr>
          <a:xfrm>
            <a:off x="684198" y="1307616"/>
            <a:ext cx="2436689" cy="3423410"/>
          </a:xfrm>
          <a:prstGeom prst="rect">
            <a:avLst/>
          </a:prstGeom>
          <a:solidFill>
            <a:srgbClr val="FFFFFF"/>
          </a:solidFill>
          <a:ln w="38100" cap="flat" cmpd="sng">
            <a:solidFill>
              <a:srgbClr val="AA182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Calibri"/>
              <a:ea typeface="Calibri"/>
              <a:cs typeface="Calibri"/>
              <a:sym typeface="Calibri"/>
            </a:endParaRPr>
          </a:p>
        </p:txBody>
      </p:sp>
      <p:sp>
        <p:nvSpPr>
          <p:cNvPr id="12" name="Google Shape;693;p23">
            <a:extLst>
              <a:ext uri="{FF2B5EF4-FFF2-40B4-BE49-F238E27FC236}">
                <a16:creationId xmlns:a16="http://schemas.microsoft.com/office/drawing/2014/main" id="{E369A6CE-80B1-EF69-CB52-BEC8C5C9F277}"/>
              </a:ext>
            </a:extLst>
          </p:cNvPr>
          <p:cNvSpPr/>
          <p:nvPr userDrawn="1"/>
        </p:nvSpPr>
        <p:spPr>
          <a:xfrm>
            <a:off x="2417413" y="1307626"/>
            <a:ext cx="691834" cy="691834"/>
          </a:xfrm>
          <a:prstGeom prst="rect">
            <a:avLst/>
          </a:prstGeom>
          <a:solidFill>
            <a:srgbClr val="AA182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dirty="0">
              <a:solidFill>
                <a:srgbClr val="FFFFFF"/>
              </a:solidFill>
              <a:latin typeface="Helvetica Neue"/>
              <a:ea typeface="Helvetica Neue"/>
              <a:cs typeface="Helvetica Neue"/>
              <a:sym typeface="Helvetica Neue"/>
            </a:endParaRPr>
          </a:p>
        </p:txBody>
      </p:sp>
      <p:sp>
        <p:nvSpPr>
          <p:cNvPr id="15" name="Google Shape;696;p23">
            <a:extLst>
              <a:ext uri="{FF2B5EF4-FFF2-40B4-BE49-F238E27FC236}">
                <a16:creationId xmlns:a16="http://schemas.microsoft.com/office/drawing/2014/main" id="{E020CC8B-575B-5E9B-00AE-39BE6D11F825}"/>
              </a:ext>
            </a:extLst>
          </p:cNvPr>
          <p:cNvSpPr/>
          <p:nvPr userDrawn="1"/>
        </p:nvSpPr>
        <p:spPr>
          <a:xfrm>
            <a:off x="885623" y="1911273"/>
            <a:ext cx="1188720" cy="60960"/>
          </a:xfrm>
          <a:custGeom>
            <a:avLst/>
            <a:gdLst/>
            <a:ahLst/>
            <a:cxnLst/>
            <a:rect l="l" t="t" r="r" b="b"/>
            <a:pathLst>
              <a:path w="1435100" h="60960" extrusionOk="0">
                <a:moveTo>
                  <a:pt x="1435063" y="0"/>
                </a:moveTo>
                <a:lnTo>
                  <a:pt x="0" y="0"/>
                </a:lnTo>
                <a:lnTo>
                  <a:pt x="0" y="60667"/>
                </a:lnTo>
                <a:lnTo>
                  <a:pt x="1435063" y="60667"/>
                </a:lnTo>
                <a:lnTo>
                  <a:pt x="1435063" y="0"/>
                </a:lnTo>
                <a:close/>
              </a:path>
            </a:pathLst>
          </a:custGeom>
          <a:solidFill>
            <a:srgbClr val="A9182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16" name="Title Placeholder 12">
            <a:extLst>
              <a:ext uri="{FF2B5EF4-FFF2-40B4-BE49-F238E27FC236}">
                <a16:creationId xmlns:a16="http://schemas.microsoft.com/office/drawing/2014/main" id="{7544BDA3-6D9D-5B90-963F-C993041AA285}"/>
              </a:ext>
            </a:extLst>
          </p:cNvPr>
          <p:cNvSpPr txBox="1">
            <a:spLocks/>
          </p:cNvSpPr>
          <p:nvPr userDrawn="1"/>
        </p:nvSpPr>
        <p:spPr>
          <a:xfrm>
            <a:off x="885623" y="1572342"/>
            <a:ext cx="2006664" cy="2215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sz="1600" dirty="0"/>
              <a:t>Lorem ipsum</a:t>
            </a:r>
          </a:p>
        </p:txBody>
      </p:sp>
      <p:sp>
        <p:nvSpPr>
          <p:cNvPr id="17" name="Title Placeholder 12">
            <a:extLst>
              <a:ext uri="{FF2B5EF4-FFF2-40B4-BE49-F238E27FC236}">
                <a16:creationId xmlns:a16="http://schemas.microsoft.com/office/drawing/2014/main" id="{87303053-5D13-F11D-CD02-41B347B6DC3F}"/>
              </a:ext>
            </a:extLst>
          </p:cNvPr>
          <p:cNvSpPr txBox="1">
            <a:spLocks/>
          </p:cNvSpPr>
          <p:nvPr userDrawn="1"/>
        </p:nvSpPr>
        <p:spPr>
          <a:xfrm>
            <a:off x="885623" y="2193638"/>
            <a:ext cx="2123948" cy="3600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sz="1300" b="0" dirty="0"/>
              <a:t>Lorem ipsum dolor sit </a:t>
            </a:r>
            <a:r>
              <a:rPr lang="en-US" sz="1300" b="0" dirty="0" err="1"/>
              <a:t>amet</a:t>
            </a:r>
            <a:r>
              <a:rPr lang="en-US" sz="1300" b="0" dirty="0"/>
              <a:t> </a:t>
            </a:r>
            <a:r>
              <a:rPr lang="en-US" sz="1300" b="0" dirty="0" err="1"/>
              <a:t>consectetur</a:t>
            </a:r>
            <a:endParaRPr lang="en-US" sz="1300" b="0" dirty="0"/>
          </a:p>
        </p:txBody>
      </p:sp>
      <p:sp>
        <p:nvSpPr>
          <p:cNvPr id="18" name="Google Shape;690;p23">
            <a:extLst>
              <a:ext uri="{FF2B5EF4-FFF2-40B4-BE49-F238E27FC236}">
                <a16:creationId xmlns:a16="http://schemas.microsoft.com/office/drawing/2014/main" id="{35937223-3A68-038B-8290-23218873AD14}"/>
              </a:ext>
            </a:extLst>
          </p:cNvPr>
          <p:cNvSpPr/>
          <p:nvPr userDrawn="1"/>
        </p:nvSpPr>
        <p:spPr>
          <a:xfrm>
            <a:off x="3402684" y="1307616"/>
            <a:ext cx="2436689" cy="3423410"/>
          </a:xfrm>
          <a:prstGeom prst="rect">
            <a:avLst/>
          </a:prstGeom>
          <a:solidFill>
            <a:srgbClr val="FFFFFF"/>
          </a:solidFill>
          <a:ln w="381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Calibri"/>
              <a:ea typeface="Calibri"/>
              <a:cs typeface="Calibri"/>
              <a:sym typeface="Calibri"/>
            </a:endParaRPr>
          </a:p>
        </p:txBody>
      </p:sp>
      <p:sp>
        <p:nvSpPr>
          <p:cNvPr id="19" name="Google Shape;693;p23">
            <a:extLst>
              <a:ext uri="{FF2B5EF4-FFF2-40B4-BE49-F238E27FC236}">
                <a16:creationId xmlns:a16="http://schemas.microsoft.com/office/drawing/2014/main" id="{487ED03F-0828-E271-896D-05ABFFA5897D}"/>
              </a:ext>
            </a:extLst>
          </p:cNvPr>
          <p:cNvSpPr/>
          <p:nvPr userDrawn="1"/>
        </p:nvSpPr>
        <p:spPr>
          <a:xfrm>
            <a:off x="5135899" y="1307626"/>
            <a:ext cx="691834" cy="69183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dirty="0">
              <a:solidFill>
                <a:srgbClr val="FFFFFF"/>
              </a:solidFill>
              <a:latin typeface="Helvetica Neue"/>
              <a:ea typeface="Helvetica Neue"/>
              <a:cs typeface="Helvetica Neue"/>
              <a:sym typeface="Helvetica Neue"/>
            </a:endParaRPr>
          </a:p>
        </p:txBody>
      </p:sp>
      <p:sp>
        <p:nvSpPr>
          <p:cNvPr id="20" name="Google Shape;696;p23">
            <a:extLst>
              <a:ext uri="{FF2B5EF4-FFF2-40B4-BE49-F238E27FC236}">
                <a16:creationId xmlns:a16="http://schemas.microsoft.com/office/drawing/2014/main" id="{33AA6B90-2E19-0CBA-FAC3-BA14DF692C9F}"/>
              </a:ext>
            </a:extLst>
          </p:cNvPr>
          <p:cNvSpPr/>
          <p:nvPr userDrawn="1"/>
        </p:nvSpPr>
        <p:spPr>
          <a:xfrm>
            <a:off x="3604109" y="1911273"/>
            <a:ext cx="1188720" cy="60960"/>
          </a:xfrm>
          <a:custGeom>
            <a:avLst/>
            <a:gdLst/>
            <a:ahLst/>
            <a:cxnLst/>
            <a:rect l="l" t="t" r="r" b="b"/>
            <a:pathLst>
              <a:path w="1435100" h="60960" extrusionOk="0">
                <a:moveTo>
                  <a:pt x="1435063" y="0"/>
                </a:moveTo>
                <a:lnTo>
                  <a:pt x="0" y="0"/>
                </a:lnTo>
                <a:lnTo>
                  <a:pt x="0" y="60667"/>
                </a:lnTo>
                <a:lnTo>
                  <a:pt x="1435063" y="60667"/>
                </a:lnTo>
                <a:lnTo>
                  <a:pt x="1435063" y="0"/>
                </a:lnTo>
                <a:close/>
              </a:path>
            </a:pathLst>
          </a:custGeom>
          <a:solidFill>
            <a:schemeClr val="accent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1" name="Title Placeholder 12">
            <a:extLst>
              <a:ext uri="{FF2B5EF4-FFF2-40B4-BE49-F238E27FC236}">
                <a16:creationId xmlns:a16="http://schemas.microsoft.com/office/drawing/2014/main" id="{6474B4D2-DF13-A5A6-1A66-4F0155C2985B}"/>
              </a:ext>
            </a:extLst>
          </p:cNvPr>
          <p:cNvSpPr txBox="1">
            <a:spLocks/>
          </p:cNvSpPr>
          <p:nvPr userDrawn="1"/>
        </p:nvSpPr>
        <p:spPr>
          <a:xfrm>
            <a:off x="3604109" y="1572342"/>
            <a:ext cx="2006664" cy="2215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sz="1600" dirty="0"/>
              <a:t>Lorem ipsum</a:t>
            </a:r>
          </a:p>
        </p:txBody>
      </p:sp>
      <p:sp>
        <p:nvSpPr>
          <p:cNvPr id="22" name="Title Placeholder 12">
            <a:extLst>
              <a:ext uri="{FF2B5EF4-FFF2-40B4-BE49-F238E27FC236}">
                <a16:creationId xmlns:a16="http://schemas.microsoft.com/office/drawing/2014/main" id="{AA3550A3-A51B-2151-B91C-7B41703485EE}"/>
              </a:ext>
            </a:extLst>
          </p:cNvPr>
          <p:cNvSpPr txBox="1">
            <a:spLocks/>
          </p:cNvSpPr>
          <p:nvPr userDrawn="1"/>
        </p:nvSpPr>
        <p:spPr>
          <a:xfrm>
            <a:off x="3604109" y="2193638"/>
            <a:ext cx="2123948" cy="3600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sz="1300" b="0" dirty="0"/>
              <a:t>Lorem ipsum dolor sit </a:t>
            </a:r>
            <a:r>
              <a:rPr lang="en-US" sz="1300" b="0" dirty="0" err="1"/>
              <a:t>amet</a:t>
            </a:r>
            <a:r>
              <a:rPr lang="en-US" sz="1300" b="0" dirty="0"/>
              <a:t> </a:t>
            </a:r>
            <a:r>
              <a:rPr lang="en-US" sz="1300" b="0" dirty="0" err="1"/>
              <a:t>consectetur</a:t>
            </a:r>
            <a:endParaRPr lang="en-US" sz="1300" b="0" dirty="0"/>
          </a:p>
        </p:txBody>
      </p:sp>
      <p:sp>
        <p:nvSpPr>
          <p:cNvPr id="23" name="Google Shape;690;p23">
            <a:extLst>
              <a:ext uri="{FF2B5EF4-FFF2-40B4-BE49-F238E27FC236}">
                <a16:creationId xmlns:a16="http://schemas.microsoft.com/office/drawing/2014/main" id="{02D5713D-1F6E-AC46-BF54-2A41A90B3CEA}"/>
              </a:ext>
            </a:extLst>
          </p:cNvPr>
          <p:cNvSpPr/>
          <p:nvPr userDrawn="1"/>
        </p:nvSpPr>
        <p:spPr>
          <a:xfrm>
            <a:off x="6145884" y="1307616"/>
            <a:ext cx="2436689" cy="3423410"/>
          </a:xfrm>
          <a:prstGeom prst="rect">
            <a:avLst/>
          </a:prstGeom>
          <a:solidFill>
            <a:srgbClr val="FFFFFF"/>
          </a:solid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Calibri"/>
              <a:ea typeface="Calibri"/>
              <a:cs typeface="Calibri"/>
              <a:sym typeface="Calibri"/>
            </a:endParaRPr>
          </a:p>
        </p:txBody>
      </p:sp>
      <p:sp>
        <p:nvSpPr>
          <p:cNvPr id="24" name="Google Shape;693;p23">
            <a:extLst>
              <a:ext uri="{FF2B5EF4-FFF2-40B4-BE49-F238E27FC236}">
                <a16:creationId xmlns:a16="http://schemas.microsoft.com/office/drawing/2014/main" id="{81E3A532-4EE7-787D-8C64-0748FC61E2AB}"/>
              </a:ext>
            </a:extLst>
          </p:cNvPr>
          <p:cNvSpPr/>
          <p:nvPr userDrawn="1"/>
        </p:nvSpPr>
        <p:spPr>
          <a:xfrm>
            <a:off x="7879099" y="1307626"/>
            <a:ext cx="691834" cy="69183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dirty="0">
              <a:solidFill>
                <a:srgbClr val="FFFFFF"/>
              </a:solidFill>
              <a:latin typeface="Helvetica Neue"/>
              <a:ea typeface="Helvetica Neue"/>
              <a:cs typeface="Helvetica Neue"/>
              <a:sym typeface="Helvetica Neue"/>
            </a:endParaRPr>
          </a:p>
        </p:txBody>
      </p:sp>
      <p:sp>
        <p:nvSpPr>
          <p:cNvPr id="27" name="Google Shape;696;p23">
            <a:extLst>
              <a:ext uri="{FF2B5EF4-FFF2-40B4-BE49-F238E27FC236}">
                <a16:creationId xmlns:a16="http://schemas.microsoft.com/office/drawing/2014/main" id="{A5FA8264-F36C-5257-0634-F8FF17D035C5}"/>
              </a:ext>
            </a:extLst>
          </p:cNvPr>
          <p:cNvSpPr/>
          <p:nvPr userDrawn="1"/>
        </p:nvSpPr>
        <p:spPr>
          <a:xfrm>
            <a:off x="6347309" y="1911273"/>
            <a:ext cx="1188720" cy="60960"/>
          </a:xfrm>
          <a:custGeom>
            <a:avLst/>
            <a:gdLst/>
            <a:ahLst/>
            <a:cxnLst/>
            <a:rect l="l" t="t" r="r" b="b"/>
            <a:pathLst>
              <a:path w="1435100" h="60960" extrusionOk="0">
                <a:moveTo>
                  <a:pt x="1435063" y="0"/>
                </a:moveTo>
                <a:lnTo>
                  <a:pt x="0" y="0"/>
                </a:lnTo>
                <a:lnTo>
                  <a:pt x="0" y="60667"/>
                </a:lnTo>
                <a:lnTo>
                  <a:pt x="1435063" y="60667"/>
                </a:lnTo>
                <a:lnTo>
                  <a:pt x="1435063" y="0"/>
                </a:lnTo>
                <a:close/>
              </a:path>
            </a:pathLst>
          </a:custGeom>
          <a:solidFill>
            <a:schemeClr val="accent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8" name="Title Placeholder 12">
            <a:extLst>
              <a:ext uri="{FF2B5EF4-FFF2-40B4-BE49-F238E27FC236}">
                <a16:creationId xmlns:a16="http://schemas.microsoft.com/office/drawing/2014/main" id="{A71CBAF3-B1BD-58B0-96D3-92F3ACDD6466}"/>
              </a:ext>
            </a:extLst>
          </p:cNvPr>
          <p:cNvSpPr txBox="1">
            <a:spLocks/>
          </p:cNvSpPr>
          <p:nvPr userDrawn="1"/>
        </p:nvSpPr>
        <p:spPr>
          <a:xfrm>
            <a:off x="6347309" y="1572342"/>
            <a:ext cx="2006664" cy="2215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sz="1600" dirty="0"/>
              <a:t>Lorem ipsum</a:t>
            </a:r>
          </a:p>
        </p:txBody>
      </p:sp>
      <p:sp>
        <p:nvSpPr>
          <p:cNvPr id="29" name="Title Placeholder 12">
            <a:extLst>
              <a:ext uri="{FF2B5EF4-FFF2-40B4-BE49-F238E27FC236}">
                <a16:creationId xmlns:a16="http://schemas.microsoft.com/office/drawing/2014/main" id="{8BF28A80-0B65-2896-949B-0D0EC91CC0BA}"/>
              </a:ext>
            </a:extLst>
          </p:cNvPr>
          <p:cNvSpPr txBox="1">
            <a:spLocks/>
          </p:cNvSpPr>
          <p:nvPr userDrawn="1"/>
        </p:nvSpPr>
        <p:spPr>
          <a:xfrm>
            <a:off x="6347309" y="2193638"/>
            <a:ext cx="2123948" cy="3600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sz="1300" b="0" dirty="0"/>
              <a:t>Lorem ipsum dolor sit </a:t>
            </a:r>
            <a:r>
              <a:rPr lang="en-US" sz="1300" b="0" dirty="0" err="1"/>
              <a:t>amet</a:t>
            </a:r>
            <a:r>
              <a:rPr lang="en-US" sz="1300" b="0" dirty="0"/>
              <a:t> </a:t>
            </a:r>
            <a:r>
              <a:rPr lang="en-US" sz="1300" b="0" dirty="0" err="1"/>
              <a:t>consectetur</a:t>
            </a:r>
            <a:endParaRPr lang="en-US" sz="1300" b="0" dirty="0"/>
          </a:p>
        </p:txBody>
      </p:sp>
    </p:spTree>
    <p:extLst>
      <p:ext uri="{BB962C8B-B14F-4D97-AF65-F5344CB8AC3E}">
        <p14:creationId xmlns:p14="http://schemas.microsoft.com/office/powerpoint/2010/main" val="33829196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9EA73AC-2CCF-49D0-BB4A-1343BEFFE453}"/>
              </a:ext>
            </a:extLst>
          </p:cNvPr>
          <p:cNvSpPr>
            <a:spLocks noGrp="1"/>
          </p:cNvSpPr>
          <p:nvPr>
            <p:ph type="body" sz="quarter" idx="11" hasCustomPrompt="1"/>
          </p:nvPr>
        </p:nvSpPr>
        <p:spPr>
          <a:xfrm>
            <a:off x="797094" y="1813644"/>
            <a:ext cx="6577488" cy="2621230"/>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lvl="0"/>
            <a:endParaRPr lang="en-US" dirty="0"/>
          </a:p>
        </p:txBody>
      </p:sp>
      <p:sp>
        <p:nvSpPr>
          <p:cNvPr id="7" name="Text Placeholder 2">
            <a:extLst>
              <a:ext uri="{FF2B5EF4-FFF2-40B4-BE49-F238E27FC236}">
                <a16:creationId xmlns:a16="http://schemas.microsoft.com/office/drawing/2014/main" id="{781F9064-E859-714F-A4A8-07FC40D30240}"/>
              </a:ext>
            </a:extLst>
          </p:cNvPr>
          <p:cNvSpPr>
            <a:spLocks noGrp="1"/>
          </p:cNvSpPr>
          <p:nvPr>
            <p:ph type="body" sz="quarter" idx="10" hasCustomPrompt="1"/>
          </p:nvPr>
        </p:nvSpPr>
        <p:spPr>
          <a:xfrm>
            <a:off x="684187" y="790400"/>
            <a:ext cx="7775110" cy="79213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Slide title goes here and can be two lines, but not three</a:t>
            </a:r>
          </a:p>
        </p:txBody>
      </p:sp>
      <p:sp>
        <p:nvSpPr>
          <p:cNvPr id="3" name="Rectangle 2">
            <a:extLst>
              <a:ext uri="{FF2B5EF4-FFF2-40B4-BE49-F238E27FC236}">
                <a16:creationId xmlns:a16="http://schemas.microsoft.com/office/drawing/2014/main" id="{5A0344F5-3685-60A2-5872-E91B2239F92F}"/>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 Placeholder 7">
            <a:extLst>
              <a:ext uri="{FF2B5EF4-FFF2-40B4-BE49-F238E27FC236}">
                <a16:creationId xmlns:a16="http://schemas.microsoft.com/office/drawing/2014/main" id="{B8C2968C-BCF5-18C5-B1CE-CF3418300A20}"/>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6444597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9EA73AC-2CCF-49D0-BB4A-1343BEFFE453}"/>
              </a:ext>
            </a:extLst>
          </p:cNvPr>
          <p:cNvSpPr>
            <a:spLocks noGrp="1"/>
          </p:cNvSpPr>
          <p:nvPr>
            <p:ph type="body" sz="quarter" idx="11" hasCustomPrompt="1"/>
          </p:nvPr>
        </p:nvSpPr>
        <p:spPr>
          <a:xfrm>
            <a:off x="797094" y="1417026"/>
            <a:ext cx="6577488" cy="2621230"/>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lvl="0"/>
            <a:endParaRPr lang="en-US" dirty="0"/>
          </a:p>
        </p:txBody>
      </p:sp>
      <p:sp>
        <p:nvSpPr>
          <p:cNvPr id="7" name="Text Placeholder 2">
            <a:extLst>
              <a:ext uri="{FF2B5EF4-FFF2-40B4-BE49-F238E27FC236}">
                <a16:creationId xmlns:a16="http://schemas.microsoft.com/office/drawing/2014/main" id="{781F9064-E859-714F-A4A8-07FC40D30240}"/>
              </a:ext>
            </a:extLst>
          </p:cNvPr>
          <p:cNvSpPr>
            <a:spLocks noGrp="1"/>
          </p:cNvSpPr>
          <p:nvPr>
            <p:ph type="body" sz="quarter" idx="10" hasCustomPrompt="1"/>
          </p:nvPr>
        </p:nvSpPr>
        <p:spPr>
          <a:xfrm>
            <a:off x="684187" y="790400"/>
            <a:ext cx="7775110" cy="45853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One line of text only</a:t>
            </a:r>
          </a:p>
        </p:txBody>
      </p:sp>
      <p:sp>
        <p:nvSpPr>
          <p:cNvPr id="3" name="Rectangle 2">
            <a:extLst>
              <a:ext uri="{FF2B5EF4-FFF2-40B4-BE49-F238E27FC236}">
                <a16:creationId xmlns:a16="http://schemas.microsoft.com/office/drawing/2014/main" id="{5A0344F5-3685-60A2-5872-E91B2239F92F}"/>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 Placeholder 7">
            <a:extLst>
              <a:ext uri="{FF2B5EF4-FFF2-40B4-BE49-F238E27FC236}">
                <a16:creationId xmlns:a16="http://schemas.microsoft.com/office/drawing/2014/main" id="{B8C2968C-BCF5-18C5-B1CE-CF3418300A20}"/>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18505653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7BE104B-53FD-4AD2-4DB0-55B18F1BDCEE}"/>
              </a:ext>
            </a:extLst>
          </p:cNvPr>
          <p:cNvSpPr>
            <a:spLocks noGrp="1"/>
          </p:cNvSpPr>
          <p:nvPr>
            <p:ph type="body" sz="quarter" idx="10" hasCustomPrompt="1"/>
          </p:nvPr>
        </p:nvSpPr>
        <p:spPr>
          <a:xfrm>
            <a:off x="684187" y="790400"/>
            <a:ext cx="7775110" cy="45853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One line of text only</a:t>
            </a:r>
          </a:p>
        </p:txBody>
      </p:sp>
      <p:sp>
        <p:nvSpPr>
          <p:cNvPr id="4" name="Rectangle 3">
            <a:extLst>
              <a:ext uri="{FF2B5EF4-FFF2-40B4-BE49-F238E27FC236}">
                <a16:creationId xmlns:a16="http://schemas.microsoft.com/office/drawing/2014/main" id="{D5EFB66B-FA9B-759D-3797-B1A5AE688094}"/>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 Placeholder 7">
            <a:extLst>
              <a:ext uri="{FF2B5EF4-FFF2-40B4-BE49-F238E27FC236}">
                <a16:creationId xmlns:a16="http://schemas.microsoft.com/office/drawing/2014/main" id="{2F3D1515-7FAB-A4C8-3F0F-2067BC65490B}"/>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
        <p:nvSpPr>
          <p:cNvPr id="7" name="Picture Placeholder 6">
            <a:extLst>
              <a:ext uri="{FF2B5EF4-FFF2-40B4-BE49-F238E27FC236}">
                <a16:creationId xmlns:a16="http://schemas.microsoft.com/office/drawing/2014/main" id="{68A04565-ECC3-7733-AFDA-68AE7DC7A8AB}"/>
              </a:ext>
            </a:extLst>
          </p:cNvPr>
          <p:cNvSpPr>
            <a:spLocks noGrp="1"/>
          </p:cNvSpPr>
          <p:nvPr>
            <p:ph type="pic" sz="quarter" idx="25"/>
          </p:nvPr>
        </p:nvSpPr>
        <p:spPr>
          <a:xfrm>
            <a:off x="684212" y="1392238"/>
            <a:ext cx="3840480" cy="1600200"/>
          </a:xfrm>
          <a:prstGeom prst="rect">
            <a:avLst/>
          </a:prstGeom>
        </p:spPr>
        <p:txBody>
          <a:bodyPr/>
          <a:lstStyle/>
          <a:p>
            <a:endParaRPr lang="en-US"/>
          </a:p>
        </p:txBody>
      </p:sp>
      <p:sp>
        <p:nvSpPr>
          <p:cNvPr id="8" name="Picture Placeholder 6">
            <a:extLst>
              <a:ext uri="{FF2B5EF4-FFF2-40B4-BE49-F238E27FC236}">
                <a16:creationId xmlns:a16="http://schemas.microsoft.com/office/drawing/2014/main" id="{29E3BA3F-E41A-9C20-9374-B53EAA260FDC}"/>
              </a:ext>
            </a:extLst>
          </p:cNvPr>
          <p:cNvSpPr>
            <a:spLocks noGrp="1"/>
          </p:cNvSpPr>
          <p:nvPr>
            <p:ph type="pic" sz="quarter" idx="26"/>
          </p:nvPr>
        </p:nvSpPr>
        <p:spPr>
          <a:xfrm>
            <a:off x="4707740" y="3211939"/>
            <a:ext cx="3840480" cy="1600200"/>
          </a:xfrm>
          <a:prstGeom prst="rect">
            <a:avLst/>
          </a:prstGeom>
        </p:spPr>
        <p:txBody>
          <a:bodyPr/>
          <a:lstStyle/>
          <a:p>
            <a:endParaRPr lang="en-US"/>
          </a:p>
        </p:txBody>
      </p:sp>
      <p:sp>
        <p:nvSpPr>
          <p:cNvPr id="9" name="Rectangle 8">
            <a:extLst>
              <a:ext uri="{FF2B5EF4-FFF2-40B4-BE49-F238E27FC236}">
                <a16:creationId xmlns:a16="http://schemas.microsoft.com/office/drawing/2014/main" id="{50933A76-F77F-7C76-5780-F0B8B59EECFD}"/>
              </a:ext>
            </a:extLst>
          </p:cNvPr>
          <p:cNvSpPr/>
          <p:nvPr userDrawn="1"/>
        </p:nvSpPr>
        <p:spPr>
          <a:xfrm>
            <a:off x="4707740" y="1392238"/>
            <a:ext cx="3840480" cy="1600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7F9D438-3265-BD2C-9009-911C734B661A}"/>
              </a:ext>
            </a:extLst>
          </p:cNvPr>
          <p:cNvSpPr/>
          <p:nvPr userDrawn="1"/>
        </p:nvSpPr>
        <p:spPr>
          <a:xfrm>
            <a:off x="684213" y="3211939"/>
            <a:ext cx="3840480" cy="1600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C4B19102-141B-4964-A8DF-6EA5A2A044E4}"/>
              </a:ext>
            </a:extLst>
          </p:cNvPr>
          <p:cNvSpPr>
            <a:spLocks noGrp="1"/>
          </p:cNvSpPr>
          <p:nvPr>
            <p:ph type="body" sz="quarter" idx="27"/>
          </p:nvPr>
        </p:nvSpPr>
        <p:spPr>
          <a:xfrm>
            <a:off x="4903955" y="1489869"/>
            <a:ext cx="3448050" cy="1404938"/>
          </a:xfrm>
          <a:prstGeom prst="rect">
            <a:avLst/>
          </a:prstGeom>
        </p:spPr>
        <p:txBody>
          <a:bodyPr/>
          <a:lstStyle>
            <a:lvl1pPr marL="0" indent="0">
              <a:buNone/>
              <a:defRPr sz="1600">
                <a:solidFill>
                  <a:schemeClr val="bg1"/>
                </a:solidFill>
              </a:defRPr>
            </a:lvl1pPr>
            <a:lvl2pPr marL="457200" indent="0">
              <a:buNone/>
              <a:defRPr sz="1400">
                <a:solidFill>
                  <a:schemeClr val="bg1"/>
                </a:solidFill>
              </a:defRPr>
            </a:lvl2pPr>
            <a:lvl3pPr marL="914400" indent="0">
              <a:buNone/>
              <a:defRPr sz="1200">
                <a:solidFill>
                  <a:schemeClr val="bg1"/>
                </a:solidFill>
              </a:defRPr>
            </a:lvl3pPr>
            <a:lvl4pPr marL="1371600" indent="0">
              <a:buNone/>
              <a:defRPr sz="1100">
                <a:solidFill>
                  <a:schemeClr val="bg1"/>
                </a:solidFill>
              </a:defRPr>
            </a:lvl4pPr>
            <a:lvl5pPr marL="1828800" indent="0">
              <a:buNone/>
              <a:defRPr sz="11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1">
            <a:extLst>
              <a:ext uri="{FF2B5EF4-FFF2-40B4-BE49-F238E27FC236}">
                <a16:creationId xmlns:a16="http://schemas.microsoft.com/office/drawing/2014/main" id="{A5CF5CD1-A10D-5D77-4C14-0439ADDC0BF1}"/>
              </a:ext>
            </a:extLst>
          </p:cNvPr>
          <p:cNvSpPr>
            <a:spLocks noGrp="1"/>
          </p:cNvSpPr>
          <p:nvPr>
            <p:ph type="body" sz="quarter" idx="28"/>
          </p:nvPr>
        </p:nvSpPr>
        <p:spPr>
          <a:xfrm>
            <a:off x="880428" y="3309570"/>
            <a:ext cx="3448050" cy="1404938"/>
          </a:xfrm>
          <a:prstGeom prst="rect">
            <a:avLst/>
          </a:prstGeom>
        </p:spPr>
        <p:txBody>
          <a:bodyPr/>
          <a:lstStyle>
            <a:lvl1pPr marL="0" indent="0">
              <a:buNone/>
              <a:defRPr sz="1600">
                <a:solidFill>
                  <a:schemeClr val="bg1"/>
                </a:solidFill>
              </a:defRPr>
            </a:lvl1pPr>
            <a:lvl2pPr marL="457200" indent="0">
              <a:buNone/>
              <a:defRPr sz="1400">
                <a:solidFill>
                  <a:schemeClr val="bg1"/>
                </a:solidFill>
              </a:defRPr>
            </a:lvl2pPr>
            <a:lvl3pPr marL="914400" indent="0">
              <a:buNone/>
              <a:defRPr sz="1200">
                <a:solidFill>
                  <a:schemeClr val="bg1"/>
                </a:solidFill>
              </a:defRPr>
            </a:lvl3pPr>
            <a:lvl4pPr marL="1371600" indent="0">
              <a:buNone/>
              <a:defRPr sz="1100">
                <a:solidFill>
                  <a:schemeClr val="bg1"/>
                </a:solidFill>
              </a:defRPr>
            </a:lvl4pPr>
            <a:lvl5pPr marL="1828800" indent="0">
              <a:buNone/>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3094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DA4A8E-0D1D-9141-B83A-9F2176F00A03}"/>
              </a:ext>
            </a:extLst>
          </p:cNvPr>
          <p:cNvSpPr>
            <a:spLocks noGrp="1"/>
          </p:cNvSpPr>
          <p:nvPr>
            <p:ph type="body" sz="quarter" idx="15" hasCustomPrompt="1"/>
          </p:nvPr>
        </p:nvSpPr>
        <p:spPr>
          <a:xfrm>
            <a:off x="991712" y="1746706"/>
            <a:ext cx="3097688" cy="1764586"/>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p>
          <a:p>
            <a:pPr lvl="0"/>
            <a:endParaRPr lang="en-US" dirty="0"/>
          </a:p>
        </p:txBody>
      </p:sp>
      <p:sp>
        <p:nvSpPr>
          <p:cNvPr id="4" name="Text Placeholder 22">
            <a:extLst>
              <a:ext uri="{FF2B5EF4-FFF2-40B4-BE49-F238E27FC236}">
                <a16:creationId xmlns:a16="http://schemas.microsoft.com/office/drawing/2014/main" id="{6B11F92E-AD39-0F4B-9F35-FC98363D2470}"/>
              </a:ext>
            </a:extLst>
          </p:cNvPr>
          <p:cNvSpPr>
            <a:spLocks noGrp="1"/>
          </p:cNvSpPr>
          <p:nvPr>
            <p:ph type="body" sz="quarter" idx="16" hasCustomPrompt="1"/>
          </p:nvPr>
        </p:nvSpPr>
        <p:spPr>
          <a:xfrm>
            <a:off x="991712" y="1432931"/>
            <a:ext cx="3097688" cy="249299"/>
          </a:xfrm>
          <a:prstGeom prst="rect">
            <a:avLst/>
          </a:prstGeom>
        </p:spPr>
        <p:txBody>
          <a:bodyPr wrap="square" lIns="0" tIns="0" rIns="0" bIns="0">
            <a:spAutoFit/>
          </a:bodyPr>
          <a:lstStyle>
            <a:lvl1pPr marL="0" indent="0" algn="l">
              <a:buNone/>
              <a:defRPr sz="1800" b="1" i="0">
                <a:solidFill>
                  <a:schemeClr val="tx1"/>
                </a:solidFill>
                <a:latin typeface="Arial" panose="020B0604020202020204" pitchFamily="34" charset="0"/>
                <a:cs typeface="Arial" panose="020B0604020202020204" pitchFamily="34" charset="0"/>
              </a:defRPr>
            </a:lvl1pPr>
          </a:lstStyle>
          <a:p>
            <a:pPr lvl="0"/>
            <a:r>
              <a:rPr lang="en-US" dirty="0"/>
              <a:t>LOREM IPSUM</a:t>
            </a:r>
          </a:p>
        </p:txBody>
      </p:sp>
      <p:sp>
        <p:nvSpPr>
          <p:cNvPr id="5" name="Text Placeholder 2">
            <a:extLst>
              <a:ext uri="{FF2B5EF4-FFF2-40B4-BE49-F238E27FC236}">
                <a16:creationId xmlns:a16="http://schemas.microsoft.com/office/drawing/2014/main" id="{C4172F50-B864-2F41-A376-6D746F755A9F}"/>
              </a:ext>
            </a:extLst>
          </p:cNvPr>
          <p:cNvSpPr>
            <a:spLocks noGrp="1"/>
          </p:cNvSpPr>
          <p:nvPr>
            <p:ph type="body" sz="quarter" idx="25" hasCustomPrompt="1"/>
          </p:nvPr>
        </p:nvSpPr>
        <p:spPr>
          <a:xfrm>
            <a:off x="5004912" y="1746706"/>
            <a:ext cx="3097688" cy="1764586"/>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p>
          <a:p>
            <a:pPr lvl="0"/>
            <a:endParaRPr lang="en-US" dirty="0"/>
          </a:p>
        </p:txBody>
      </p:sp>
      <p:sp>
        <p:nvSpPr>
          <p:cNvPr id="6" name="Text Placeholder 22">
            <a:extLst>
              <a:ext uri="{FF2B5EF4-FFF2-40B4-BE49-F238E27FC236}">
                <a16:creationId xmlns:a16="http://schemas.microsoft.com/office/drawing/2014/main" id="{3461FB85-7D1C-714C-A10B-E943BEB1EB73}"/>
              </a:ext>
            </a:extLst>
          </p:cNvPr>
          <p:cNvSpPr>
            <a:spLocks noGrp="1"/>
          </p:cNvSpPr>
          <p:nvPr>
            <p:ph type="body" sz="quarter" idx="26" hasCustomPrompt="1"/>
          </p:nvPr>
        </p:nvSpPr>
        <p:spPr>
          <a:xfrm>
            <a:off x="5004912" y="1432931"/>
            <a:ext cx="3097688" cy="249299"/>
          </a:xfrm>
          <a:prstGeom prst="rect">
            <a:avLst/>
          </a:prstGeom>
        </p:spPr>
        <p:txBody>
          <a:bodyPr wrap="square" lIns="0" tIns="0" rIns="0" bIns="0">
            <a:spAutoFit/>
          </a:bodyPr>
          <a:lstStyle>
            <a:lvl1pPr marL="0" indent="0" algn="l">
              <a:buNone/>
              <a:defRPr sz="1800" b="1"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7" name="Text Placeholder 7">
            <a:extLst>
              <a:ext uri="{FF2B5EF4-FFF2-40B4-BE49-F238E27FC236}">
                <a16:creationId xmlns:a16="http://schemas.microsoft.com/office/drawing/2014/main" id="{B854FB0F-A7B4-2DE3-B8B7-0677E7647130}"/>
              </a:ext>
            </a:extLst>
          </p:cNvPr>
          <p:cNvSpPr>
            <a:spLocks noGrp="1"/>
          </p:cNvSpPr>
          <p:nvPr>
            <p:ph type="body" sz="quarter" idx="27"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1114218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BEFECC05-4057-5FF3-24FA-1006C3D04380}"/>
              </a:ext>
            </a:extLst>
          </p:cNvPr>
          <p:cNvSpPr>
            <a:spLocks noGrp="1"/>
          </p:cNvSpPr>
          <p:nvPr>
            <p:ph type="body" sz="quarter" idx="27" hasCustomPrompt="1"/>
          </p:nvPr>
        </p:nvSpPr>
        <p:spPr>
          <a:xfrm>
            <a:off x="580662" y="161681"/>
            <a:ext cx="7540625" cy="267859"/>
          </a:xfrm>
          <a:prstGeom prst="rect">
            <a:avLst/>
          </a:prstGeom>
        </p:spPr>
        <p:txBody>
          <a:bodyPr/>
          <a:lstStyle>
            <a:lvl1pPr marL="0" indent="0">
              <a:buNone/>
              <a:defRPr sz="1400" b="1" i="0" cap="all" baseline="0">
                <a:solidFill>
                  <a:schemeClr val="bg1"/>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335916560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DA4A8E-0D1D-9141-B83A-9F2176F00A03}"/>
              </a:ext>
            </a:extLst>
          </p:cNvPr>
          <p:cNvSpPr>
            <a:spLocks noGrp="1"/>
          </p:cNvSpPr>
          <p:nvPr>
            <p:ph type="body" sz="quarter" idx="15" hasCustomPrompt="1"/>
          </p:nvPr>
        </p:nvSpPr>
        <p:spPr>
          <a:xfrm>
            <a:off x="991712" y="1746706"/>
            <a:ext cx="3097688" cy="1764586"/>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p>
          <a:p>
            <a:pPr lvl="0"/>
            <a:endParaRPr lang="en-US" dirty="0"/>
          </a:p>
        </p:txBody>
      </p:sp>
      <p:sp>
        <p:nvSpPr>
          <p:cNvPr id="4" name="Text Placeholder 22">
            <a:extLst>
              <a:ext uri="{FF2B5EF4-FFF2-40B4-BE49-F238E27FC236}">
                <a16:creationId xmlns:a16="http://schemas.microsoft.com/office/drawing/2014/main" id="{6B11F92E-AD39-0F4B-9F35-FC98363D2470}"/>
              </a:ext>
            </a:extLst>
          </p:cNvPr>
          <p:cNvSpPr>
            <a:spLocks noGrp="1"/>
          </p:cNvSpPr>
          <p:nvPr>
            <p:ph type="body" sz="quarter" idx="16" hasCustomPrompt="1"/>
          </p:nvPr>
        </p:nvSpPr>
        <p:spPr>
          <a:xfrm>
            <a:off x="991712" y="1432931"/>
            <a:ext cx="3097688" cy="249299"/>
          </a:xfrm>
          <a:prstGeom prst="rect">
            <a:avLst/>
          </a:prstGeom>
        </p:spPr>
        <p:txBody>
          <a:bodyPr wrap="square" lIns="0" tIns="0" rIns="0" bIns="0">
            <a:spAutoFit/>
          </a:bodyPr>
          <a:lstStyle>
            <a:lvl1pPr marL="0" indent="0" algn="l">
              <a:buNone/>
              <a:defRPr sz="1800" b="1" i="0">
                <a:solidFill>
                  <a:schemeClr val="tx1"/>
                </a:solidFill>
                <a:latin typeface="Arial" panose="020B0604020202020204" pitchFamily="34" charset="0"/>
                <a:cs typeface="Arial" panose="020B0604020202020204" pitchFamily="34" charset="0"/>
              </a:defRPr>
            </a:lvl1pPr>
          </a:lstStyle>
          <a:p>
            <a:pPr lvl="0"/>
            <a:r>
              <a:rPr lang="en-US" dirty="0"/>
              <a:t>LOREM IPSUM</a:t>
            </a:r>
          </a:p>
        </p:txBody>
      </p:sp>
      <p:sp>
        <p:nvSpPr>
          <p:cNvPr id="5" name="Text Placeholder 2">
            <a:extLst>
              <a:ext uri="{FF2B5EF4-FFF2-40B4-BE49-F238E27FC236}">
                <a16:creationId xmlns:a16="http://schemas.microsoft.com/office/drawing/2014/main" id="{C4172F50-B864-2F41-A376-6D746F755A9F}"/>
              </a:ext>
            </a:extLst>
          </p:cNvPr>
          <p:cNvSpPr>
            <a:spLocks noGrp="1"/>
          </p:cNvSpPr>
          <p:nvPr>
            <p:ph type="body" sz="quarter" idx="25" hasCustomPrompt="1"/>
          </p:nvPr>
        </p:nvSpPr>
        <p:spPr>
          <a:xfrm>
            <a:off x="5004912" y="1746706"/>
            <a:ext cx="3097688" cy="1764586"/>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p>
          <a:p>
            <a:pPr lvl="0"/>
            <a:endParaRPr lang="en-US" dirty="0"/>
          </a:p>
        </p:txBody>
      </p:sp>
      <p:sp>
        <p:nvSpPr>
          <p:cNvPr id="6" name="Text Placeholder 22">
            <a:extLst>
              <a:ext uri="{FF2B5EF4-FFF2-40B4-BE49-F238E27FC236}">
                <a16:creationId xmlns:a16="http://schemas.microsoft.com/office/drawing/2014/main" id="{3461FB85-7D1C-714C-A10B-E943BEB1EB73}"/>
              </a:ext>
            </a:extLst>
          </p:cNvPr>
          <p:cNvSpPr>
            <a:spLocks noGrp="1"/>
          </p:cNvSpPr>
          <p:nvPr>
            <p:ph type="body" sz="quarter" idx="26" hasCustomPrompt="1"/>
          </p:nvPr>
        </p:nvSpPr>
        <p:spPr>
          <a:xfrm>
            <a:off x="5004912" y="1432931"/>
            <a:ext cx="3097688" cy="249299"/>
          </a:xfrm>
          <a:prstGeom prst="rect">
            <a:avLst/>
          </a:prstGeom>
        </p:spPr>
        <p:txBody>
          <a:bodyPr wrap="square" lIns="0" tIns="0" rIns="0" bIns="0">
            <a:spAutoFit/>
          </a:bodyPr>
          <a:lstStyle>
            <a:lvl1pPr marL="0" indent="0" algn="l">
              <a:buNone/>
              <a:defRPr sz="1800" b="1"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7" name="Text Placeholder 7">
            <a:extLst>
              <a:ext uri="{FF2B5EF4-FFF2-40B4-BE49-F238E27FC236}">
                <a16:creationId xmlns:a16="http://schemas.microsoft.com/office/drawing/2014/main" id="{B854FB0F-A7B4-2DE3-B8B7-0677E7647130}"/>
              </a:ext>
            </a:extLst>
          </p:cNvPr>
          <p:cNvSpPr>
            <a:spLocks noGrp="1"/>
          </p:cNvSpPr>
          <p:nvPr>
            <p:ph type="body" sz="quarter" idx="27"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4785099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DA4A8E-0D1D-9141-B83A-9F2176F00A03}"/>
              </a:ext>
            </a:extLst>
          </p:cNvPr>
          <p:cNvSpPr>
            <a:spLocks noGrp="1"/>
          </p:cNvSpPr>
          <p:nvPr>
            <p:ph type="body" sz="quarter" idx="15" hasCustomPrompt="1"/>
          </p:nvPr>
        </p:nvSpPr>
        <p:spPr>
          <a:xfrm>
            <a:off x="991712" y="1746706"/>
            <a:ext cx="3097688" cy="1764586"/>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p>
          <a:p>
            <a:pPr lvl="0"/>
            <a:endParaRPr lang="en-US" dirty="0"/>
          </a:p>
        </p:txBody>
      </p:sp>
      <p:sp>
        <p:nvSpPr>
          <p:cNvPr id="4" name="Text Placeholder 22">
            <a:extLst>
              <a:ext uri="{FF2B5EF4-FFF2-40B4-BE49-F238E27FC236}">
                <a16:creationId xmlns:a16="http://schemas.microsoft.com/office/drawing/2014/main" id="{6B11F92E-AD39-0F4B-9F35-FC98363D2470}"/>
              </a:ext>
            </a:extLst>
          </p:cNvPr>
          <p:cNvSpPr>
            <a:spLocks noGrp="1"/>
          </p:cNvSpPr>
          <p:nvPr>
            <p:ph type="body" sz="quarter" idx="16" hasCustomPrompt="1"/>
          </p:nvPr>
        </p:nvSpPr>
        <p:spPr>
          <a:xfrm>
            <a:off x="991712" y="1432931"/>
            <a:ext cx="3097688" cy="249299"/>
          </a:xfrm>
          <a:prstGeom prst="rect">
            <a:avLst/>
          </a:prstGeom>
        </p:spPr>
        <p:txBody>
          <a:bodyPr wrap="square" lIns="0" tIns="0" rIns="0" bIns="0">
            <a:spAutoFit/>
          </a:bodyPr>
          <a:lstStyle>
            <a:lvl1pPr marL="0" indent="0" algn="l">
              <a:buNone/>
              <a:defRPr sz="1800" b="1" i="0">
                <a:solidFill>
                  <a:schemeClr val="tx1"/>
                </a:solidFill>
                <a:latin typeface="Arial" panose="020B0604020202020204" pitchFamily="34" charset="0"/>
                <a:cs typeface="Arial" panose="020B0604020202020204" pitchFamily="34" charset="0"/>
              </a:defRPr>
            </a:lvl1pPr>
          </a:lstStyle>
          <a:p>
            <a:pPr lvl="0"/>
            <a:r>
              <a:rPr lang="en-US" dirty="0"/>
              <a:t>LOREM IPSUM</a:t>
            </a:r>
          </a:p>
        </p:txBody>
      </p:sp>
      <p:sp>
        <p:nvSpPr>
          <p:cNvPr id="5" name="Text Placeholder 2">
            <a:extLst>
              <a:ext uri="{FF2B5EF4-FFF2-40B4-BE49-F238E27FC236}">
                <a16:creationId xmlns:a16="http://schemas.microsoft.com/office/drawing/2014/main" id="{C4172F50-B864-2F41-A376-6D746F755A9F}"/>
              </a:ext>
            </a:extLst>
          </p:cNvPr>
          <p:cNvSpPr>
            <a:spLocks noGrp="1"/>
          </p:cNvSpPr>
          <p:nvPr>
            <p:ph type="body" sz="quarter" idx="25" hasCustomPrompt="1"/>
          </p:nvPr>
        </p:nvSpPr>
        <p:spPr>
          <a:xfrm>
            <a:off x="5004912" y="1746706"/>
            <a:ext cx="3097688" cy="1764586"/>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p>
          <a:p>
            <a:pPr lvl="0"/>
            <a:endParaRPr lang="en-US" dirty="0"/>
          </a:p>
        </p:txBody>
      </p:sp>
      <p:sp>
        <p:nvSpPr>
          <p:cNvPr id="6" name="Text Placeholder 22">
            <a:extLst>
              <a:ext uri="{FF2B5EF4-FFF2-40B4-BE49-F238E27FC236}">
                <a16:creationId xmlns:a16="http://schemas.microsoft.com/office/drawing/2014/main" id="{3461FB85-7D1C-714C-A10B-E943BEB1EB73}"/>
              </a:ext>
            </a:extLst>
          </p:cNvPr>
          <p:cNvSpPr>
            <a:spLocks noGrp="1"/>
          </p:cNvSpPr>
          <p:nvPr>
            <p:ph type="body" sz="quarter" idx="26" hasCustomPrompt="1"/>
          </p:nvPr>
        </p:nvSpPr>
        <p:spPr>
          <a:xfrm>
            <a:off x="5004912" y="1432931"/>
            <a:ext cx="3097688" cy="249299"/>
          </a:xfrm>
          <a:prstGeom prst="rect">
            <a:avLst/>
          </a:prstGeom>
        </p:spPr>
        <p:txBody>
          <a:bodyPr wrap="square" lIns="0" tIns="0" rIns="0" bIns="0">
            <a:spAutoFit/>
          </a:bodyPr>
          <a:lstStyle>
            <a:lvl1pPr marL="0" indent="0" algn="l">
              <a:buNone/>
              <a:defRPr sz="1800" b="1"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7" name="Text Placeholder 7">
            <a:extLst>
              <a:ext uri="{FF2B5EF4-FFF2-40B4-BE49-F238E27FC236}">
                <a16:creationId xmlns:a16="http://schemas.microsoft.com/office/drawing/2014/main" id="{B854FB0F-A7B4-2DE3-B8B7-0677E7647130}"/>
              </a:ext>
            </a:extLst>
          </p:cNvPr>
          <p:cNvSpPr>
            <a:spLocks noGrp="1"/>
          </p:cNvSpPr>
          <p:nvPr>
            <p:ph type="body" sz="quarter" idx="27"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40610136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C4AD9D-9E39-6347-930B-162764797583}"/>
              </a:ext>
            </a:extLst>
          </p:cNvPr>
          <p:cNvSpPr>
            <a:spLocks noGrp="1"/>
          </p:cNvSpPr>
          <p:nvPr>
            <p:ph type="body" sz="quarter" idx="15" hasCustomPrompt="1"/>
          </p:nvPr>
        </p:nvSpPr>
        <p:spPr>
          <a:xfrm>
            <a:off x="991712" y="1746706"/>
            <a:ext cx="3097688" cy="183236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p>
          <a:p>
            <a:pPr lvl="0"/>
            <a:endParaRPr lang="en-US" dirty="0"/>
          </a:p>
        </p:txBody>
      </p:sp>
      <p:sp>
        <p:nvSpPr>
          <p:cNvPr id="4" name="Text Placeholder 22">
            <a:extLst>
              <a:ext uri="{FF2B5EF4-FFF2-40B4-BE49-F238E27FC236}">
                <a16:creationId xmlns:a16="http://schemas.microsoft.com/office/drawing/2014/main" id="{8C5BAE8A-881B-C74D-B68D-B568F1F9ACAE}"/>
              </a:ext>
            </a:extLst>
          </p:cNvPr>
          <p:cNvSpPr>
            <a:spLocks noGrp="1"/>
          </p:cNvSpPr>
          <p:nvPr>
            <p:ph type="body" sz="quarter" idx="16" hasCustomPrompt="1"/>
          </p:nvPr>
        </p:nvSpPr>
        <p:spPr>
          <a:xfrm>
            <a:off x="991712" y="1432931"/>
            <a:ext cx="3097688" cy="249299"/>
          </a:xfrm>
          <a:prstGeom prst="rect">
            <a:avLst/>
          </a:prstGeom>
        </p:spPr>
        <p:txBody>
          <a:bodyPr wrap="square" lIns="0" tIns="0" rIns="0" bIns="0">
            <a:spAutoFit/>
          </a:bodyPr>
          <a:lstStyle>
            <a:lvl1pPr marL="0" indent="0" algn="l">
              <a:buNone/>
              <a:defRPr sz="1800" b="1"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5" name="Text Placeholder 2">
            <a:extLst>
              <a:ext uri="{FF2B5EF4-FFF2-40B4-BE49-F238E27FC236}">
                <a16:creationId xmlns:a16="http://schemas.microsoft.com/office/drawing/2014/main" id="{59D16AED-ED7B-054B-8CA3-72EF6AF4FDF2}"/>
              </a:ext>
            </a:extLst>
          </p:cNvPr>
          <p:cNvSpPr>
            <a:spLocks noGrp="1"/>
          </p:cNvSpPr>
          <p:nvPr>
            <p:ph type="body" sz="quarter" idx="25" hasCustomPrompt="1"/>
          </p:nvPr>
        </p:nvSpPr>
        <p:spPr>
          <a:xfrm>
            <a:off x="5004912" y="1746706"/>
            <a:ext cx="3097688" cy="183236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p>
          <a:p>
            <a:pPr lvl="0"/>
            <a:endParaRPr lang="en-US" dirty="0"/>
          </a:p>
        </p:txBody>
      </p:sp>
      <p:sp>
        <p:nvSpPr>
          <p:cNvPr id="6" name="Text Placeholder 22">
            <a:extLst>
              <a:ext uri="{FF2B5EF4-FFF2-40B4-BE49-F238E27FC236}">
                <a16:creationId xmlns:a16="http://schemas.microsoft.com/office/drawing/2014/main" id="{4850A439-0AB1-FF43-843F-6241820ABB8F}"/>
              </a:ext>
            </a:extLst>
          </p:cNvPr>
          <p:cNvSpPr>
            <a:spLocks noGrp="1"/>
          </p:cNvSpPr>
          <p:nvPr>
            <p:ph type="body" sz="quarter" idx="26" hasCustomPrompt="1"/>
          </p:nvPr>
        </p:nvSpPr>
        <p:spPr>
          <a:xfrm>
            <a:off x="5004912" y="1432931"/>
            <a:ext cx="3097688" cy="249299"/>
          </a:xfrm>
          <a:prstGeom prst="rect">
            <a:avLst/>
          </a:prstGeom>
        </p:spPr>
        <p:txBody>
          <a:bodyPr wrap="square" lIns="0" tIns="0" rIns="0" bIns="0">
            <a:spAutoFit/>
          </a:bodyPr>
          <a:lstStyle>
            <a:lvl1pPr marL="0" indent="0" algn="l">
              <a:buNone/>
              <a:defRPr sz="1800" b="1" i="0">
                <a:solidFill>
                  <a:schemeClr val="tx1"/>
                </a:solidFill>
                <a:latin typeface="Arial" panose="020B0604020202020204" pitchFamily="34" charset="0"/>
                <a:cs typeface="Arial" panose="020B0604020202020204" pitchFamily="34" charset="0"/>
              </a:defRPr>
            </a:lvl1pPr>
          </a:lstStyle>
          <a:p>
            <a:pPr lvl="0"/>
            <a:r>
              <a:rPr lang="en-US" dirty="0"/>
              <a:t>LOREM IPSUM</a:t>
            </a:r>
          </a:p>
        </p:txBody>
      </p:sp>
      <p:sp>
        <p:nvSpPr>
          <p:cNvPr id="7" name="Text Placeholder 7">
            <a:extLst>
              <a:ext uri="{FF2B5EF4-FFF2-40B4-BE49-F238E27FC236}">
                <a16:creationId xmlns:a16="http://schemas.microsoft.com/office/drawing/2014/main" id="{BE8CC0CA-DEDA-193A-B5EE-22F02984FC05}"/>
              </a:ext>
            </a:extLst>
          </p:cNvPr>
          <p:cNvSpPr>
            <a:spLocks noGrp="1"/>
          </p:cNvSpPr>
          <p:nvPr>
            <p:ph type="body" sz="quarter" idx="27"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29760742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C4AD9D-9E39-6347-930B-162764797583}"/>
              </a:ext>
            </a:extLst>
          </p:cNvPr>
          <p:cNvSpPr>
            <a:spLocks noGrp="1"/>
          </p:cNvSpPr>
          <p:nvPr>
            <p:ph type="body" sz="quarter" idx="15" hasCustomPrompt="1"/>
          </p:nvPr>
        </p:nvSpPr>
        <p:spPr>
          <a:xfrm>
            <a:off x="991712" y="1746706"/>
            <a:ext cx="3097688" cy="183236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p>
          <a:p>
            <a:pPr lvl="0"/>
            <a:endParaRPr lang="en-US" dirty="0"/>
          </a:p>
        </p:txBody>
      </p:sp>
      <p:sp>
        <p:nvSpPr>
          <p:cNvPr id="4" name="Text Placeholder 22">
            <a:extLst>
              <a:ext uri="{FF2B5EF4-FFF2-40B4-BE49-F238E27FC236}">
                <a16:creationId xmlns:a16="http://schemas.microsoft.com/office/drawing/2014/main" id="{8C5BAE8A-881B-C74D-B68D-B568F1F9ACAE}"/>
              </a:ext>
            </a:extLst>
          </p:cNvPr>
          <p:cNvSpPr>
            <a:spLocks noGrp="1"/>
          </p:cNvSpPr>
          <p:nvPr>
            <p:ph type="body" sz="quarter" idx="16" hasCustomPrompt="1"/>
          </p:nvPr>
        </p:nvSpPr>
        <p:spPr>
          <a:xfrm>
            <a:off x="991712" y="1432931"/>
            <a:ext cx="3097688" cy="249299"/>
          </a:xfrm>
          <a:prstGeom prst="rect">
            <a:avLst/>
          </a:prstGeom>
        </p:spPr>
        <p:txBody>
          <a:bodyPr wrap="square" lIns="0" tIns="0" rIns="0" bIns="0">
            <a:spAutoFit/>
          </a:bodyPr>
          <a:lstStyle>
            <a:lvl1pPr marL="0" indent="0" algn="l">
              <a:buNone/>
              <a:defRPr sz="1800" b="1"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5" name="Text Placeholder 2">
            <a:extLst>
              <a:ext uri="{FF2B5EF4-FFF2-40B4-BE49-F238E27FC236}">
                <a16:creationId xmlns:a16="http://schemas.microsoft.com/office/drawing/2014/main" id="{59D16AED-ED7B-054B-8CA3-72EF6AF4FDF2}"/>
              </a:ext>
            </a:extLst>
          </p:cNvPr>
          <p:cNvSpPr>
            <a:spLocks noGrp="1"/>
          </p:cNvSpPr>
          <p:nvPr>
            <p:ph type="body" sz="quarter" idx="25" hasCustomPrompt="1"/>
          </p:nvPr>
        </p:nvSpPr>
        <p:spPr>
          <a:xfrm>
            <a:off x="5004912" y="1746706"/>
            <a:ext cx="3097688" cy="183236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p>
          <a:p>
            <a:pPr lvl="0"/>
            <a:endParaRPr lang="en-US" dirty="0"/>
          </a:p>
        </p:txBody>
      </p:sp>
      <p:sp>
        <p:nvSpPr>
          <p:cNvPr id="6" name="Text Placeholder 22">
            <a:extLst>
              <a:ext uri="{FF2B5EF4-FFF2-40B4-BE49-F238E27FC236}">
                <a16:creationId xmlns:a16="http://schemas.microsoft.com/office/drawing/2014/main" id="{4850A439-0AB1-FF43-843F-6241820ABB8F}"/>
              </a:ext>
            </a:extLst>
          </p:cNvPr>
          <p:cNvSpPr>
            <a:spLocks noGrp="1"/>
          </p:cNvSpPr>
          <p:nvPr>
            <p:ph type="body" sz="quarter" idx="26" hasCustomPrompt="1"/>
          </p:nvPr>
        </p:nvSpPr>
        <p:spPr>
          <a:xfrm>
            <a:off x="5004912" y="1432931"/>
            <a:ext cx="3097688" cy="249299"/>
          </a:xfrm>
          <a:prstGeom prst="rect">
            <a:avLst/>
          </a:prstGeom>
        </p:spPr>
        <p:txBody>
          <a:bodyPr wrap="square" lIns="0" tIns="0" rIns="0" bIns="0">
            <a:spAutoFit/>
          </a:bodyPr>
          <a:lstStyle>
            <a:lvl1pPr marL="0" indent="0" algn="l">
              <a:buNone/>
              <a:defRPr sz="1800" b="1" i="0">
                <a:solidFill>
                  <a:schemeClr val="tx1"/>
                </a:solidFill>
                <a:latin typeface="Arial" panose="020B0604020202020204" pitchFamily="34" charset="0"/>
                <a:cs typeface="Arial" panose="020B0604020202020204" pitchFamily="34" charset="0"/>
              </a:defRPr>
            </a:lvl1pPr>
          </a:lstStyle>
          <a:p>
            <a:pPr lvl="0"/>
            <a:r>
              <a:rPr lang="en-US" dirty="0"/>
              <a:t>LOREM IPSUM</a:t>
            </a:r>
          </a:p>
        </p:txBody>
      </p:sp>
      <p:sp>
        <p:nvSpPr>
          <p:cNvPr id="7" name="Text Placeholder 7">
            <a:extLst>
              <a:ext uri="{FF2B5EF4-FFF2-40B4-BE49-F238E27FC236}">
                <a16:creationId xmlns:a16="http://schemas.microsoft.com/office/drawing/2014/main" id="{BE8CC0CA-DEDA-193A-B5EE-22F02984FC05}"/>
              </a:ext>
            </a:extLst>
          </p:cNvPr>
          <p:cNvSpPr>
            <a:spLocks noGrp="1"/>
          </p:cNvSpPr>
          <p:nvPr>
            <p:ph type="body" sz="quarter" idx="27"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11677085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C4AD9D-9E39-6347-930B-162764797583}"/>
              </a:ext>
            </a:extLst>
          </p:cNvPr>
          <p:cNvSpPr>
            <a:spLocks noGrp="1"/>
          </p:cNvSpPr>
          <p:nvPr>
            <p:ph type="body" sz="quarter" idx="15" hasCustomPrompt="1"/>
          </p:nvPr>
        </p:nvSpPr>
        <p:spPr>
          <a:xfrm>
            <a:off x="991712" y="1746706"/>
            <a:ext cx="3097688" cy="183236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p>
          <a:p>
            <a:pPr lvl="0"/>
            <a:endParaRPr lang="en-US" dirty="0"/>
          </a:p>
        </p:txBody>
      </p:sp>
      <p:sp>
        <p:nvSpPr>
          <p:cNvPr id="4" name="Text Placeholder 22">
            <a:extLst>
              <a:ext uri="{FF2B5EF4-FFF2-40B4-BE49-F238E27FC236}">
                <a16:creationId xmlns:a16="http://schemas.microsoft.com/office/drawing/2014/main" id="{8C5BAE8A-881B-C74D-B68D-B568F1F9ACAE}"/>
              </a:ext>
            </a:extLst>
          </p:cNvPr>
          <p:cNvSpPr>
            <a:spLocks noGrp="1"/>
          </p:cNvSpPr>
          <p:nvPr>
            <p:ph type="body" sz="quarter" idx="16" hasCustomPrompt="1"/>
          </p:nvPr>
        </p:nvSpPr>
        <p:spPr>
          <a:xfrm>
            <a:off x="991712" y="1432931"/>
            <a:ext cx="3097688" cy="249299"/>
          </a:xfrm>
          <a:prstGeom prst="rect">
            <a:avLst/>
          </a:prstGeom>
        </p:spPr>
        <p:txBody>
          <a:bodyPr wrap="square" lIns="0" tIns="0" rIns="0" bIns="0">
            <a:spAutoFit/>
          </a:bodyPr>
          <a:lstStyle>
            <a:lvl1pPr marL="0" indent="0" algn="l">
              <a:buNone/>
              <a:defRPr sz="1800" b="1"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5" name="Text Placeholder 2">
            <a:extLst>
              <a:ext uri="{FF2B5EF4-FFF2-40B4-BE49-F238E27FC236}">
                <a16:creationId xmlns:a16="http://schemas.microsoft.com/office/drawing/2014/main" id="{59D16AED-ED7B-054B-8CA3-72EF6AF4FDF2}"/>
              </a:ext>
            </a:extLst>
          </p:cNvPr>
          <p:cNvSpPr>
            <a:spLocks noGrp="1"/>
          </p:cNvSpPr>
          <p:nvPr>
            <p:ph type="body" sz="quarter" idx="25" hasCustomPrompt="1"/>
          </p:nvPr>
        </p:nvSpPr>
        <p:spPr>
          <a:xfrm>
            <a:off x="5004912" y="1746706"/>
            <a:ext cx="3097688" cy="183236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p>
          <a:p>
            <a:pPr lvl="0"/>
            <a:endParaRPr lang="en-US" dirty="0"/>
          </a:p>
        </p:txBody>
      </p:sp>
      <p:sp>
        <p:nvSpPr>
          <p:cNvPr id="6" name="Text Placeholder 22">
            <a:extLst>
              <a:ext uri="{FF2B5EF4-FFF2-40B4-BE49-F238E27FC236}">
                <a16:creationId xmlns:a16="http://schemas.microsoft.com/office/drawing/2014/main" id="{4850A439-0AB1-FF43-843F-6241820ABB8F}"/>
              </a:ext>
            </a:extLst>
          </p:cNvPr>
          <p:cNvSpPr>
            <a:spLocks noGrp="1"/>
          </p:cNvSpPr>
          <p:nvPr>
            <p:ph type="body" sz="quarter" idx="26" hasCustomPrompt="1"/>
          </p:nvPr>
        </p:nvSpPr>
        <p:spPr>
          <a:xfrm>
            <a:off x="5004912" y="1432931"/>
            <a:ext cx="3097688" cy="249299"/>
          </a:xfrm>
          <a:prstGeom prst="rect">
            <a:avLst/>
          </a:prstGeom>
        </p:spPr>
        <p:txBody>
          <a:bodyPr wrap="square" lIns="0" tIns="0" rIns="0" bIns="0">
            <a:spAutoFit/>
          </a:bodyPr>
          <a:lstStyle>
            <a:lvl1pPr marL="0" indent="0" algn="l">
              <a:buNone/>
              <a:defRPr sz="1800" b="1" i="0">
                <a:solidFill>
                  <a:schemeClr val="tx1"/>
                </a:solidFill>
                <a:latin typeface="Arial" panose="020B0604020202020204" pitchFamily="34" charset="0"/>
                <a:cs typeface="Arial" panose="020B0604020202020204" pitchFamily="34" charset="0"/>
              </a:defRPr>
            </a:lvl1pPr>
          </a:lstStyle>
          <a:p>
            <a:pPr lvl="0"/>
            <a:r>
              <a:rPr lang="en-US" dirty="0"/>
              <a:t>LOREM IPSUM</a:t>
            </a:r>
          </a:p>
        </p:txBody>
      </p:sp>
      <p:sp>
        <p:nvSpPr>
          <p:cNvPr id="7" name="Text Placeholder 7">
            <a:extLst>
              <a:ext uri="{FF2B5EF4-FFF2-40B4-BE49-F238E27FC236}">
                <a16:creationId xmlns:a16="http://schemas.microsoft.com/office/drawing/2014/main" id="{BE8CC0CA-DEDA-193A-B5EE-22F02984FC05}"/>
              </a:ext>
            </a:extLst>
          </p:cNvPr>
          <p:cNvSpPr>
            <a:spLocks noGrp="1"/>
          </p:cNvSpPr>
          <p:nvPr>
            <p:ph type="body" sz="quarter" idx="27"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34162884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289915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AA182C"/>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5A914AF-31DC-C748-D6DB-9EEDCF306468}"/>
              </a:ext>
            </a:extLst>
          </p:cNvPr>
          <p:cNvSpPr>
            <a:spLocks noGrp="1"/>
          </p:cNvSpPr>
          <p:nvPr>
            <p:ph type="body" sz="quarter" idx="27" hasCustomPrompt="1"/>
          </p:nvPr>
        </p:nvSpPr>
        <p:spPr>
          <a:xfrm>
            <a:off x="580662" y="161681"/>
            <a:ext cx="7540625" cy="267859"/>
          </a:xfrm>
          <a:prstGeom prst="rect">
            <a:avLst/>
          </a:prstGeom>
        </p:spPr>
        <p:txBody>
          <a:bodyPr/>
          <a:lstStyle>
            <a:lvl1pPr marL="0" indent="0">
              <a:buNone/>
              <a:defRPr sz="1400" b="1" i="0" cap="all" baseline="0">
                <a:solidFill>
                  <a:schemeClr val="bg1"/>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pic>
        <p:nvPicPr>
          <p:cNvPr id="2" name="Picture 1">
            <a:extLst>
              <a:ext uri="{FF2B5EF4-FFF2-40B4-BE49-F238E27FC236}">
                <a16:creationId xmlns:a16="http://schemas.microsoft.com/office/drawing/2014/main" id="{02AAC143-16D5-F4D1-E859-EC797BBA2933}"/>
              </a:ext>
            </a:extLst>
          </p:cNvPr>
          <p:cNvPicPr>
            <a:picLocks noChangeAspect="1"/>
          </p:cNvPicPr>
          <p:nvPr userDrawn="1"/>
        </p:nvPicPr>
        <p:blipFill>
          <a:blip r:embed="rId2"/>
          <a:stretch>
            <a:fillRect/>
          </a:stretch>
        </p:blipFill>
        <p:spPr>
          <a:xfrm>
            <a:off x="8087712" y="4563208"/>
            <a:ext cx="812661" cy="228919"/>
          </a:xfrm>
          <a:prstGeom prst="rect">
            <a:avLst/>
          </a:prstGeom>
        </p:spPr>
      </p:pic>
    </p:spTree>
    <p:extLst>
      <p:ext uri="{BB962C8B-B14F-4D97-AF65-F5344CB8AC3E}">
        <p14:creationId xmlns:p14="http://schemas.microsoft.com/office/powerpoint/2010/main" val="2066228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8996"/>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5A914AF-31DC-C748-D6DB-9EEDCF306468}"/>
              </a:ext>
            </a:extLst>
          </p:cNvPr>
          <p:cNvSpPr>
            <a:spLocks noGrp="1"/>
          </p:cNvSpPr>
          <p:nvPr>
            <p:ph type="body" sz="quarter" idx="27" hasCustomPrompt="1"/>
          </p:nvPr>
        </p:nvSpPr>
        <p:spPr>
          <a:xfrm>
            <a:off x="580662" y="161681"/>
            <a:ext cx="7540625" cy="267859"/>
          </a:xfrm>
          <a:prstGeom prst="rect">
            <a:avLst/>
          </a:prstGeom>
        </p:spPr>
        <p:txBody>
          <a:bodyPr/>
          <a:lstStyle>
            <a:lvl1pPr marL="0" indent="0">
              <a:buNone/>
              <a:defRPr sz="1400" b="1" i="0" cap="all" baseline="0">
                <a:solidFill>
                  <a:schemeClr val="bg1"/>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pic>
        <p:nvPicPr>
          <p:cNvPr id="2" name="Picture 1">
            <a:extLst>
              <a:ext uri="{FF2B5EF4-FFF2-40B4-BE49-F238E27FC236}">
                <a16:creationId xmlns:a16="http://schemas.microsoft.com/office/drawing/2014/main" id="{2F01894A-96EA-80D5-35E1-56E7EE8A7FB7}"/>
              </a:ext>
            </a:extLst>
          </p:cNvPr>
          <p:cNvPicPr>
            <a:picLocks noChangeAspect="1"/>
          </p:cNvPicPr>
          <p:nvPr userDrawn="1"/>
        </p:nvPicPr>
        <p:blipFill>
          <a:blip r:embed="rId2"/>
          <a:stretch>
            <a:fillRect/>
          </a:stretch>
        </p:blipFill>
        <p:spPr>
          <a:xfrm>
            <a:off x="8087712" y="4563208"/>
            <a:ext cx="812661" cy="228919"/>
          </a:xfrm>
          <a:prstGeom prst="rect">
            <a:avLst/>
          </a:prstGeom>
        </p:spPr>
      </p:pic>
    </p:spTree>
    <p:extLst>
      <p:ext uri="{BB962C8B-B14F-4D97-AF65-F5344CB8AC3E}">
        <p14:creationId xmlns:p14="http://schemas.microsoft.com/office/powerpoint/2010/main" val="242331336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4F3A9FC7-1F9E-FDCD-E56D-80A1EDA81F66}"/>
              </a:ext>
            </a:extLst>
          </p:cNvPr>
          <p:cNvSpPr>
            <a:spLocks noGrp="1"/>
          </p:cNvSpPr>
          <p:nvPr>
            <p:ph type="body" sz="quarter" idx="27"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
        <p:nvSpPr>
          <p:cNvPr id="6" name="Picture Placeholder 5">
            <a:extLst>
              <a:ext uri="{FF2B5EF4-FFF2-40B4-BE49-F238E27FC236}">
                <a16:creationId xmlns:a16="http://schemas.microsoft.com/office/drawing/2014/main" id="{36B6C971-1B70-74D1-E55F-63ED434D30CD}"/>
              </a:ext>
            </a:extLst>
          </p:cNvPr>
          <p:cNvSpPr>
            <a:spLocks noGrp="1"/>
          </p:cNvSpPr>
          <p:nvPr>
            <p:ph type="pic" sz="quarter" idx="28"/>
          </p:nvPr>
        </p:nvSpPr>
        <p:spPr>
          <a:xfrm>
            <a:off x="581024" y="6192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7" name="Picture Placeholder 5">
            <a:extLst>
              <a:ext uri="{FF2B5EF4-FFF2-40B4-BE49-F238E27FC236}">
                <a16:creationId xmlns:a16="http://schemas.microsoft.com/office/drawing/2014/main" id="{D8D8E2E7-8633-D361-3C38-C51FCC810BEA}"/>
              </a:ext>
            </a:extLst>
          </p:cNvPr>
          <p:cNvSpPr>
            <a:spLocks noGrp="1"/>
          </p:cNvSpPr>
          <p:nvPr>
            <p:ph type="pic" sz="quarter" idx="29"/>
          </p:nvPr>
        </p:nvSpPr>
        <p:spPr>
          <a:xfrm>
            <a:off x="1774189" y="6192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8" name="Picture Placeholder 5">
            <a:extLst>
              <a:ext uri="{FF2B5EF4-FFF2-40B4-BE49-F238E27FC236}">
                <a16:creationId xmlns:a16="http://schemas.microsoft.com/office/drawing/2014/main" id="{0FA07FD3-826F-6BE5-AB90-C1477A5BD451}"/>
              </a:ext>
            </a:extLst>
          </p:cNvPr>
          <p:cNvSpPr>
            <a:spLocks noGrp="1"/>
          </p:cNvSpPr>
          <p:nvPr>
            <p:ph type="pic" sz="quarter" idx="30"/>
          </p:nvPr>
        </p:nvSpPr>
        <p:spPr>
          <a:xfrm>
            <a:off x="2967354" y="6192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9" name="Picture Placeholder 5">
            <a:extLst>
              <a:ext uri="{FF2B5EF4-FFF2-40B4-BE49-F238E27FC236}">
                <a16:creationId xmlns:a16="http://schemas.microsoft.com/office/drawing/2014/main" id="{96B0D426-31F8-41A4-5D20-E9F03C2A4539}"/>
              </a:ext>
            </a:extLst>
          </p:cNvPr>
          <p:cNvSpPr>
            <a:spLocks noGrp="1"/>
          </p:cNvSpPr>
          <p:nvPr>
            <p:ph type="pic" sz="quarter" idx="31"/>
          </p:nvPr>
        </p:nvSpPr>
        <p:spPr>
          <a:xfrm>
            <a:off x="4160519" y="6192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0" name="Picture Placeholder 5">
            <a:extLst>
              <a:ext uri="{FF2B5EF4-FFF2-40B4-BE49-F238E27FC236}">
                <a16:creationId xmlns:a16="http://schemas.microsoft.com/office/drawing/2014/main" id="{FE05DF48-C4E5-0386-223F-D5FDEE472F26}"/>
              </a:ext>
            </a:extLst>
          </p:cNvPr>
          <p:cNvSpPr>
            <a:spLocks noGrp="1"/>
          </p:cNvSpPr>
          <p:nvPr>
            <p:ph type="pic" sz="quarter" idx="32"/>
          </p:nvPr>
        </p:nvSpPr>
        <p:spPr>
          <a:xfrm>
            <a:off x="5353684" y="6192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dirty="0"/>
          </a:p>
        </p:txBody>
      </p:sp>
      <p:sp>
        <p:nvSpPr>
          <p:cNvPr id="11" name="Picture Placeholder 5">
            <a:extLst>
              <a:ext uri="{FF2B5EF4-FFF2-40B4-BE49-F238E27FC236}">
                <a16:creationId xmlns:a16="http://schemas.microsoft.com/office/drawing/2014/main" id="{E7F78227-0102-5A9B-072A-6D507DB4D788}"/>
              </a:ext>
            </a:extLst>
          </p:cNvPr>
          <p:cNvSpPr>
            <a:spLocks noGrp="1"/>
          </p:cNvSpPr>
          <p:nvPr>
            <p:ph type="pic" sz="quarter" idx="33"/>
          </p:nvPr>
        </p:nvSpPr>
        <p:spPr>
          <a:xfrm>
            <a:off x="6546849" y="6192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dirty="0"/>
          </a:p>
        </p:txBody>
      </p:sp>
      <p:sp>
        <p:nvSpPr>
          <p:cNvPr id="12" name="Picture Placeholder 5">
            <a:extLst>
              <a:ext uri="{FF2B5EF4-FFF2-40B4-BE49-F238E27FC236}">
                <a16:creationId xmlns:a16="http://schemas.microsoft.com/office/drawing/2014/main" id="{49C09464-DAE4-6702-0E00-AB202E3F06C0}"/>
              </a:ext>
            </a:extLst>
          </p:cNvPr>
          <p:cNvSpPr>
            <a:spLocks noGrp="1"/>
          </p:cNvSpPr>
          <p:nvPr>
            <p:ph type="pic" sz="quarter" idx="34"/>
          </p:nvPr>
        </p:nvSpPr>
        <p:spPr>
          <a:xfrm>
            <a:off x="7740016" y="6192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dirty="0"/>
          </a:p>
        </p:txBody>
      </p:sp>
      <p:sp>
        <p:nvSpPr>
          <p:cNvPr id="13" name="Picture Placeholder 5">
            <a:extLst>
              <a:ext uri="{FF2B5EF4-FFF2-40B4-BE49-F238E27FC236}">
                <a16:creationId xmlns:a16="http://schemas.microsoft.com/office/drawing/2014/main" id="{C4EEC5A7-3666-1071-8B53-92E6D3F14504}"/>
              </a:ext>
            </a:extLst>
          </p:cNvPr>
          <p:cNvSpPr>
            <a:spLocks noGrp="1"/>
          </p:cNvSpPr>
          <p:nvPr>
            <p:ph type="pic" sz="quarter" idx="35"/>
          </p:nvPr>
        </p:nvSpPr>
        <p:spPr>
          <a:xfrm>
            <a:off x="581024" y="1647915"/>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4" name="Picture Placeholder 5">
            <a:extLst>
              <a:ext uri="{FF2B5EF4-FFF2-40B4-BE49-F238E27FC236}">
                <a16:creationId xmlns:a16="http://schemas.microsoft.com/office/drawing/2014/main" id="{32503C93-B7EB-9BA8-596B-7D1806FA8CD5}"/>
              </a:ext>
            </a:extLst>
          </p:cNvPr>
          <p:cNvSpPr>
            <a:spLocks noGrp="1"/>
          </p:cNvSpPr>
          <p:nvPr>
            <p:ph type="pic" sz="quarter" idx="36"/>
          </p:nvPr>
        </p:nvSpPr>
        <p:spPr>
          <a:xfrm>
            <a:off x="1774189" y="1647915"/>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5" name="Picture Placeholder 5">
            <a:extLst>
              <a:ext uri="{FF2B5EF4-FFF2-40B4-BE49-F238E27FC236}">
                <a16:creationId xmlns:a16="http://schemas.microsoft.com/office/drawing/2014/main" id="{FF6BFAFF-56F4-F136-FBEF-EA30F97CB8F9}"/>
              </a:ext>
            </a:extLst>
          </p:cNvPr>
          <p:cNvSpPr>
            <a:spLocks noGrp="1"/>
          </p:cNvSpPr>
          <p:nvPr>
            <p:ph type="pic" sz="quarter" idx="37"/>
          </p:nvPr>
        </p:nvSpPr>
        <p:spPr>
          <a:xfrm>
            <a:off x="2967354" y="1647915"/>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6" name="Picture Placeholder 5">
            <a:extLst>
              <a:ext uri="{FF2B5EF4-FFF2-40B4-BE49-F238E27FC236}">
                <a16:creationId xmlns:a16="http://schemas.microsoft.com/office/drawing/2014/main" id="{5AF92111-E157-7361-E8DD-54D95C6FA0DC}"/>
              </a:ext>
            </a:extLst>
          </p:cNvPr>
          <p:cNvSpPr>
            <a:spLocks noGrp="1"/>
          </p:cNvSpPr>
          <p:nvPr>
            <p:ph type="pic" sz="quarter" idx="38"/>
          </p:nvPr>
        </p:nvSpPr>
        <p:spPr>
          <a:xfrm>
            <a:off x="4160519" y="1647915"/>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7" name="Picture Placeholder 5">
            <a:extLst>
              <a:ext uri="{FF2B5EF4-FFF2-40B4-BE49-F238E27FC236}">
                <a16:creationId xmlns:a16="http://schemas.microsoft.com/office/drawing/2014/main" id="{B5C327E2-C31C-203D-62FB-32E3BA2695A8}"/>
              </a:ext>
            </a:extLst>
          </p:cNvPr>
          <p:cNvSpPr>
            <a:spLocks noGrp="1"/>
          </p:cNvSpPr>
          <p:nvPr>
            <p:ph type="pic" sz="quarter" idx="39"/>
          </p:nvPr>
        </p:nvSpPr>
        <p:spPr>
          <a:xfrm>
            <a:off x="5353684" y="1647915"/>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dirty="0"/>
          </a:p>
        </p:txBody>
      </p:sp>
      <p:sp>
        <p:nvSpPr>
          <p:cNvPr id="18" name="Picture Placeholder 5">
            <a:extLst>
              <a:ext uri="{FF2B5EF4-FFF2-40B4-BE49-F238E27FC236}">
                <a16:creationId xmlns:a16="http://schemas.microsoft.com/office/drawing/2014/main" id="{907F8F4E-5D2E-A5AE-F44A-8F45155D860B}"/>
              </a:ext>
            </a:extLst>
          </p:cNvPr>
          <p:cNvSpPr>
            <a:spLocks noGrp="1"/>
          </p:cNvSpPr>
          <p:nvPr>
            <p:ph type="pic" sz="quarter" idx="40"/>
          </p:nvPr>
        </p:nvSpPr>
        <p:spPr>
          <a:xfrm>
            <a:off x="6546849" y="1647915"/>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dirty="0"/>
          </a:p>
        </p:txBody>
      </p:sp>
      <p:sp>
        <p:nvSpPr>
          <p:cNvPr id="19" name="Picture Placeholder 5">
            <a:extLst>
              <a:ext uri="{FF2B5EF4-FFF2-40B4-BE49-F238E27FC236}">
                <a16:creationId xmlns:a16="http://schemas.microsoft.com/office/drawing/2014/main" id="{E5F33E96-9294-FC8C-2AF0-3301D2F535EF}"/>
              </a:ext>
            </a:extLst>
          </p:cNvPr>
          <p:cNvSpPr>
            <a:spLocks noGrp="1"/>
          </p:cNvSpPr>
          <p:nvPr>
            <p:ph type="pic" sz="quarter" idx="41"/>
          </p:nvPr>
        </p:nvSpPr>
        <p:spPr>
          <a:xfrm>
            <a:off x="7740016" y="1647915"/>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dirty="0"/>
          </a:p>
        </p:txBody>
      </p:sp>
      <p:sp>
        <p:nvSpPr>
          <p:cNvPr id="20" name="Picture Placeholder 5">
            <a:extLst>
              <a:ext uri="{FF2B5EF4-FFF2-40B4-BE49-F238E27FC236}">
                <a16:creationId xmlns:a16="http://schemas.microsoft.com/office/drawing/2014/main" id="{67816116-9638-DA89-91C0-04E0989D87CC}"/>
              </a:ext>
            </a:extLst>
          </p:cNvPr>
          <p:cNvSpPr>
            <a:spLocks noGrp="1"/>
          </p:cNvSpPr>
          <p:nvPr>
            <p:ph type="pic" sz="quarter" idx="42"/>
          </p:nvPr>
        </p:nvSpPr>
        <p:spPr>
          <a:xfrm>
            <a:off x="581024" y="26400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1" name="Picture Placeholder 5">
            <a:extLst>
              <a:ext uri="{FF2B5EF4-FFF2-40B4-BE49-F238E27FC236}">
                <a16:creationId xmlns:a16="http://schemas.microsoft.com/office/drawing/2014/main" id="{BF55E073-2664-32F2-42AB-83A4AA5AF01F}"/>
              </a:ext>
            </a:extLst>
          </p:cNvPr>
          <p:cNvSpPr>
            <a:spLocks noGrp="1"/>
          </p:cNvSpPr>
          <p:nvPr>
            <p:ph type="pic" sz="quarter" idx="43"/>
          </p:nvPr>
        </p:nvSpPr>
        <p:spPr>
          <a:xfrm>
            <a:off x="1774189" y="26400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2" name="Picture Placeholder 5">
            <a:extLst>
              <a:ext uri="{FF2B5EF4-FFF2-40B4-BE49-F238E27FC236}">
                <a16:creationId xmlns:a16="http://schemas.microsoft.com/office/drawing/2014/main" id="{96619048-0D5E-52DD-3DF7-BEE687984E8F}"/>
              </a:ext>
            </a:extLst>
          </p:cNvPr>
          <p:cNvSpPr>
            <a:spLocks noGrp="1"/>
          </p:cNvSpPr>
          <p:nvPr>
            <p:ph type="pic" sz="quarter" idx="44"/>
          </p:nvPr>
        </p:nvSpPr>
        <p:spPr>
          <a:xfrm>
            <a:off x="2967354" y="26400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3" name="Picture Placeholder 5">
            <a:extLst>
              <a:ext uri="{FF2B5EF4-FFF2-40B4-BE49-F238E27FC236}">
                <a16:creationId xmlns:a16="http://schemas.microsoft.com/office/drawing/2014/main" id="{A97B969C-4C78-4E9F-A813-CCCA660FD67E}"/>
              </a:ext>
            </a:extLst>
          </p:cNvPr>
          <p:cNvSpPr>
            <a:spLocks noGrp="1"/>
          </p:cNvSpPr>
          <p:nvPr>
            <p:ph type="pic" sz="quarter" idx="45"/>
          </p:nvPr>
        </p:nvSpPr>
        <p:spPr>
          <a:xfrm>
            <a:off x="4160519" y="26400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4" name="Picture Placeholder 5">
            <a:extLst>
              <a:ext uri="{FF2B5EF4-FFF2-40B4-BE49-F238E27FC236}">
                <a16:creationId xmlns:a16="http://schemas.microsoft.com/office/drawing/2014/main" id="{129612D6-5DD8-380F-F740-BE6FEDC4DEF4}"/>
              </a:ext>
            </a:extLst>
          </p:cNvPr>
          <p:cNvSpPr>
            <a:spLocks noGrp="1"/>
          </p:cNvSpPr>
          <p:nvPr>
            <p:ph type="pic" sz="quarter" idx="46"/>
          </p:nvPr>
        </p:nvSpPr>
        <p:spPr>
          <a:xfrm>
            <a:off x="5353684" y="26400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dirty="0"/>
          </a:p>
        </p:txBody>
      </p:sp>
      <p:sp>
        <p:nvSpPr>
          <p:cNvPr id="25" name="Picture Placeholder 5">
            <a:extLst>
              <a:ext uri="{FF2B5EF4-FFF2-40B4-BE49-F238E27FC236}">
                <a16:creationId xmlns:a16="http://schemas.microsoft.com/office/drawing/2014/main" id="{118836B4-AE3F-790D-B743-21452C60B04F}"/>
              </a:ext>
            </a:extLst>
          </p:cNvPr>
          <p:cNvSpPr>
            <a:spLocks noGrp="1"/>
          </p:cNvSpPr>
          <p:nvPr>
            <p:ph type="pic" sz="quarter" idx="47"/>
          </p:nvPr>
        </p:nvSpPr>
        <p:spPr>
          <a:xfrm>
            <a:off x="6546849" y="26400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dirty="0"/>
          </a:p>
        </p:txBody>
      </p:sp>
      <p:sp>
        <p:nvSpPr>
          <p:cNvPr id="26" name="Picture Placeholder 5">
            <a:extLst>
              <a:ext uri="{FF2B5EF4-FFF2-40B4-BE49-F238E27FC236}">
                <a16:creationId xmlns:a16="http://schemas.microsoft.com/office/drawing/2014/main" id="{F4CAD0C7-46BA-894B-215D-953F24BD68F5}"/>
              </a:ext>
            </a:extLst>
          </p:cNvPr>
          <p:cNvSpPr>
            <a:spLocks noGrp="1"/>
          </p:cNvSpPr>
          <p:nvPr>
            <p:ph type="pic" sz="quarter" idx="48"/>
          </p:nvPr>
        </p:nvSpPr>
        <p:spPr>
          <a:xfrm>
            <a:off x="7740016" y="26400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dirty="0"/>
          </a:p>
        </p:txBody>
      </p:sp>
      <p:sp>
        <p:nvSpPr>
          <p:cNvPr id="27" name="Picture Placeholder 5">
            <a:extLst>
              <a:ext uri="{FF2B5EF4-FFF2-40B4-BE49-F238E27FC236}">
                <a16:creationId xmlns:a16="http://schemas.microsoft.com/office/drawing/2014/main" id="{AABA7A30-9D16-C7D4-1778-84EE03C6B9F3}"/>
              </a:ext>
            </a:extLst>
          </p:cNvPr>
          <p:cNvSpPr>
            <a:spLocks noGrp="1"/>
          </p:cNvSpPr>
          <p:nvPr>
            <p:ph type="pic" sz="quarter" idx="49"/>
          </p:nvPr>
        </p:nvSpPr>
        <p:spPr>
          <a:xfrm>
            <a:off x="581024" y="3651529"/>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8" name="Picture Placeholder 5">
            <a:extLst>
              <a:ext uri="{FF2B5EF4-FFF2-40B4-BE49-F238E27FC236}">
                <a16:creationId xmlns:a16="http://schemas.microsoft.com/office/drawing/2014/main" id="{71723148-6B3E-4441-656D-B57B03B94B76}"/>
              </a:ext>
            </a:extLst>
          </p:cNvPr>
          <p:cNvSpPr>
            <a:spLocks noGrp="1"/>
          </p:cNvSpPr>
          <p:nvPr>
            <p:ph type="pic" sz="quarter" idx="50"/>
          </p:nvPr>
        </p:nvSpPr>
        <p:spPr>
          <a:xfrm>
            <a:off x="1774189" y="3651529"/>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9" name="Picture Placeholder 5">
            <a:extLst>
              <a:ext uri="{FF2B5EF4-FFF2-40B4-BE49-F238E27FC236}">
                <a16:creationId xmlns:a16="http://schemas.microsoft.com/office/drawing/2014/main" id="{CD146417-1C0E-AD7F-B1BD-332BA5458D62}"/>
              </a:ext>
            </a:extLst>
          </p:cNvPr>
          <p:cNvSpPr>
            <a:spLocks noGrp="1"/>
          </p:cNvSpPr>
          <p:nvPr>
            <p:ph type="pic" sz="quarter" idx="51"/>
          </p:nvPr>
        </p:nvSpPr>
        <p:spPr>
          <a:xfrm>
            <a:off x="2967354" y="3651529"/>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30" name="Picture Placeholder 5">
            <a:extLst>
              <a:ext uri="{FF2B5EF4-FFF2-40B4-BE49-F238E27FC236}">
                <a16:creationId xmlns:a16="http://schemas.microsoft.com/office/drawing/2014/main" id="{CDA93D7A-EC88-81D9-84AD-B8165615A144}"/>
              </a:ext>
            </a:extLst>
          </p:cNvPr>
          <p:cNvSpPr>
            <a:spLocks noGrp="1"/>
          </p:cNvSpPr>
          <p:nvPr>
            <p:ph type="pic" sz="quarter" idx="52"/>
          </p:nvPr>
        </p:nvSpPr>
        <p:spPr>
          <a:xfrm>
            <a:off x="4160519" y="3651529"/>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31" name="Picture Placeholder 5">
            <a:extLst>
              <a:ext uri="{FF2B5EF4-FFF2-40B4-BE49-F238E27FC236}">
                <a16:creationId xmlns:a16="http://schemas.microsoft.com/office/drawing/2014/main" id="{C3E6431B-FEE1-00D3-92F0-1629E80C14B5}"/>
              </a:ext>
            </a:extLst>
          </p:cNvPr>
          <p:cNvSpPr>
            <a:spLocks noGrp="1"/>
          </p:cNvSpPr>
          <p:nvPr>
            <p:ph type="pic" sz="quarter" idx="53"/>
          </p:nvPr>
        </p:nvSpPr>
        <p:spPr>
          <a:xfrm>
            <a:off x="5353684" y="3651529"/>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dirty="0"/>
          </a:p>
        </p:txBody>
      </p:sp>
      <p:sp>
        <p:nvSpPr>
          <p:cNvPr id="32" name="Picture Placeholder 5">
            <a:extLst>
              <a:ext uri="{FF2B5EF4-FFF2-40B4-BE49-F238E27FC236}">
                <a16:creationId xmlns:a16="http://schemas.microsoft.com/office/drawing/2014/main" id="{98004ECD-81E6-E33D-DB24-F8AE86E2D10B}"/>
              </a:ext>
            </a:extLst>
          </p:cNvPr>
          <p:cNvSpPr>
            <a:spLocks noGrp="1"/>
          </p:cNvSpPr>
          <p:nvPr>
            <p:ph type="pic" sz="quarter" idx="54"/>
          </p:nvPr>
        </p:nvSpPr>
        <p:spPr>
          <a:xfrm>
            <a:off x="6546849" y="3651529"/>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dirty="0"/>
          </a:p>
        </p:txBody>
      </p:sp>
      <p:sp>
        <p:nvSpPr>
          <p:cNvPr id="33" name="Picture Placeholder 5">
            <a:extLst>
              <a:ext uri="{FF2B5EF4-FFF2-40B4-BE49-F238E27FC236}">
                <a16:creationId xmlns:a16="http://schemas.microsoft.com/office/drawing/2014/main" id="{C140F9DA-2991-2175-E410-919312B5F882}"/>
              </a:ext>
            </a:extLst>
          </p:cNvPr>
          <p:cNvSpPr>
            <a:spLocks noGrp="1"/>
          </p:cNvSpPr>
          <p:nvPr>
            <p:ph type="pic" sz="quarter" idx="55"/>
          </p:nvPr>
        </p:nvSpPr>
        <p:spPr>
          <a:xfrm>
            <a:off x="7740016" y="3651529"/>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dirty="0"/>
          </a:p>
        </p:txBody>
      </p:sp>
      <p:pic>
        <p:nvPicPr>
          <p:cNvPr id="2" name="Picture 1">
            <a:extLst>
              <a:ext uri="{FF2B5EF4-FFF2-40B4-BE49-F238E27FC236}">
                <a16:creationId xmlns:a16="http://schemas.microsoft.com/office/drawing/2014/main" id="{49827478-06CE-8CCF-AE80-52B459711B5B}"/>
              </a:ext>
            </a:extLst>
          </p:cNvPr>
          <p:cNvPicPr>
            <a:picLocks noChangeAspect="1"/>
          </p:cNvPicPr>
          <p:nvPr userDrawn="1"/>
        </p:nvPicPr>
        <p:blipFill>
          <a:blip r:embed="rId2"/>
          <a:stretch>
            <a:fillRect/>
          </a:stretch>
        </p:blipFill>
        <p:spPr>
          <a:xfrm>
            <a:off x="8076495" y="4564265"/>
            <a:ext cx="810322" cy="228260"/>
          </a:xfrm>
          <a:prstGeom prst="rect">
            <a:avLst/>
          </a:prstGeom>
        </p:spPr>
      </p:pic>
    </p:spTree>
    <p:extLst>
      <p:ext uri="{BB962C8B-B14F-4D97-AF65-F5344CB8AC3E}">
        <p14:creationId xmlns:p14="http://schemas.microsoft.com/office/powerpoint/2010/main" val="19378014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AA182C"/>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5A914AF-31DC-C748-D6DB-9EEDCF306468}"/>
              </a:ext>
            </a:extLst>
          </p:cNvPr>
          <p:cNvSpPr>
            <a:spLocks noGrp="1"/>
          </p:cNvSpPr>
          <p:nvPr>
            <p:ph type="body" sz="quarter" idx="27" hasCustomPrompt="1"/>
          </p:nvPr>
        </p:nvSpPr>
        <p:spPr>
          <a:xfrm>
            <a:off x="580662" y="161681"/>
            <a:ext cx="7540625" cy="267859"/>
          </a:xfrm>
          <a:prstGeom prst="rect">
            <a:avLst/>
          </a:prstGeom>
        </p:spPr>
        <p:txBody>
          <a:bodyPr/>
          <a:lstStyle>
            <a:lvl1pPr marL="0" indent="0">
              <a:buNone/>
              <a:defRPr sz="1400" b="1" i="0" cap="all" baseline="0">
                <a:solidFill>
                  <a:schemeClr val="bg1"/>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
        <p:nvSpPr>
          <p:cNvPr id="2" name="Picture Placeholder 5">
            <a:extLst>
              <a:ext uri="{FF2B5EF4-FFF2-40B4-BE49-F238E27FC236}">
                <a16:creationId xmlns:a16="http://schemas.microsoft.com/office/drawing/2014/main" id="{374C9CF9-EC21-3B93-7A80-747285035C40}"/>
              </a:ext>
            </a:extLst>
          </p:cNvPr>
          <p:cNvSpPr>
            <a:spLocks noGrp="1"/>
          </p:cNvSpPr>
          <p:nvPr>
            <p:ph type="pic" sz="quarter" idx="28"/>
          </p:nvPr>
        </p:nvSpPr>
        <p:spPr>
          <a:xfrm>
            <a:off x="581024" y="6192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3" name="Picture Placeholder 5">
            <a:extLst>
              <a:ext uri="{FF2B5EF4-FFF2-40B4-BE49-F238E27FC236}">
                <a16:creationId xmlns:a16="http://schemas.microsoft.com/office/drawing/2014/main" id="{10FEFBF7-6994-7527-4790-CA53FAA7FC9C}"/>
              </a:ext>
            </a:extLst>
          </p:cNvPr>
          <p:cNvSpPr>
            <a:spLocks noGrp="1"/>
          </p:cNvSpPr>
          <p:nvPr>
            <p:ph type="pic" sz="quarter" idx="29"/>
          </p:nvPr>
        </p:nvSpPr>
        <p:spPr>
          <a:xfrm>
            <a:off x="1774189" y="6192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4" name="Picture Placeholder 5">
            <a:extLst>
              <a:ext uri="{FF2B5EF4-FFF2-40B4-BE49-F238E27FC236}">
                <a16:creationId xmlns:a16="http://schemas.microsoft.com/office/drawing/2014/main" id="{699E0C72-82D7-87F6-E116-8B305E254EF8}"/>
              </a:ext>
            </a:extLst>
          </p:cNvPr>
          <p:cNvSpPr>
            <a:spLocks noGrp="1"/>
          </p:cNvSpPr>
          <p:nvPr>
            <p:ph type="pic" sz="quarter" idx="30"/>
          </p:nvPr>
        </p:nvSpPr>
        <p:spPr>
          <a:xfrm>
            <a:off x="2967354" y="6192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5" name="Picture Placeholder 5">
            <a:extLst>
              <a:ext uri="{FF2B5EF4-FFF2-40B4-BE49-F238E27FC236}">
                <a16:creationId xmlns:a16="http://schemas.microsoft.com/office/drawing/2014/main" id="{0E3B43C0-2420-F297-457F-87B641AF19D7}"/>
              </a:ext>
            </a:extLst>
          </p:cNvPr>
          <p:cNvSpPr>
            <a:spLocks noGrp="1"/>
          </p:cNvSpPr>
          <p:nvPr>
            <p:ph type="pic" sz="quarter" idx="31"/>
          </p:nvPr>
        </p:nvSpPr>
        <p:spPr>
          <a:xfrm>
            <a:off x="4160519" y="6192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6" name="Picture Placeholder 5">
            <a:extLst>
              <a:ext uri="{FF2B5EF4-FFF2-40B4-BE49-F238E27FC236}">
                <a16:creationId xmlns:a16="http://schemas.microsoft.com/office/drawing/2014/main" id="{6F2FB8C9-238B-3BF5-E3CE-CB36111D15F6}"/>
              </a:ext>
            </a:extLst>
          </p:cNvPr>
          <p:cNvSpPr>
            <a:spLocks noGrp="1"/>
          </p:cNvSpPr>
          <p:nvPr>
            <p:ph type="pic" sz="quarter" idx="32"/>
          </p:nvPr>
        </p:nvSpPr>
        <p:spPr>
          <a:xfrm>
            <a:off x="5353684" y="6192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dirty="0"/>
          </a:p>
        </p:txBody>
      </p:sp>
      <p:sp>
        <p:nvSpPr>
          <p:cNvPr id="9" name="Picture Placeholder 5">
            <a:extLst>
              <a:ext uri="{FF2B5EF4-FFF2-40B4-BE49-F238E27FC236}">
                <a16:creationId xmlns:a16="http://schemas.microsoft.com/office/drawing/2014/main" id="{81CFE99B-7D5A-BE04-A0D2-0B28900C3656}"/>
              </a:ext>
            </a:extLst>
          </p:cNvPr>
          <p:cNvSpPr>
            <a:spLocks noGrp="1"/>
          </p:cNvSpPr>
          <p:nvPr>
            <p:ph type="pic" sz="quarter" idx="33"/>
          </p:nvPr>
        </p:nvSpPr>
        <p:spPr>
          <a:xfrm>
            <a:off x="6546849" y="6192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dirty="0"/>
          </a:p>
        </p:txBody>
      </p:sp>
      <p:sp>
        <p:nvSpPr>
          <p:cNvPr id="10" name="Picture Placeholder 5">
            <a:extLst>
              <a:ext uri="{FF2B5EF4-FFF2-40B4-BE49-F238E27FC236}">
                <a16:creationId xmlns:a16="http://schemas.microsoft.com/office/drawing/2014/main" id="{DD4FEB73-2D1D-501C-1724-996D0D54864F}"/>
              </a:ext>
            </a:extLst>
          </p:cNvPr>
          <p:cNvSpPr>
            <a:spLocks noGrp="1"/>
          </p:cNvSpPr>
          <p:nvPr>
            <p:ph type="pic" sz="quarter" idx="34"/>
          </p:nvPr>
        </p:nvSpPr>
        <p:spPr>
          <a:xfrm>
            <a:off x="7740016" y="6192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dirty="0"/>
          </a:p>
        </p:txBody>
      </p:sp>
      <p:sp>
        <p:nvSpPr>
          <p:cNvPr id="11" name="Picture Placeholder 5">
            <a:extLst>
              <a:ext uri="{FF2B5EF4-FFF2-40B4-BE49-F238E27FC236}">
                <a16:creationId xmlns:a16="http://schemas.microsoft.com/office/drawing/2014/main" id="{BF4C2CD6-1840-2EE2-17AB-06AF01824D6D}"/>
              </a:ext>
            </a:extLst>
          </p:cNvPr>
          <p:cNvSpPr>
            <a:spLocks noGrp="1"/>
          </p:cNvSpPr>
          <p:nvPr>
            <p:ph type="pic" sz="quarter" idx="35"/>
          </p:nvPr>
        </p:nvSpPr>
        <p:spPr>
          <a:xfrm>
            <a:off x="581024" y="1647915"/>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2" name="Picture Placeholder 5">
            <a:extLst>
              <a:ext uri="{FF2B5EF4-FFF2-40B4-BE49-F238E27FC236}">
                <a16:creationId xmlns:a16="http://schemas.microsoft.com/office/drawing/2014/main" id="{74D0762A-DA15-B6E3-0DF2-793734743128}"/>
              </a:ext>
            </a:extLst>
          </p:cNvPr>
          <p:cNvSpPr>
            <a:spLocks noGrp="1"/>
          </p:cNvSpPr>
          <p:nvPr>
            <p:ph type="pic" sz="quarter" idx="36"/>
          </p:nvPr>
        </p:nvSpPr>
        <p:spPr>
          <a:xfrm>
            <a:off x="1774189" y="1647915"/>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3" name="Picture Placeholder 5">
            <a:extLst>
              <a:ext uri="{FF2B5EF4-FFF2-40B4-BE49-F238E27FC236}">
                <a16:creationId xmlns:a16="http://schemas.microsoft.com/office/drawing/2014/main" id="{75E9C7BF-2FC4-6C17-68F6-E033EC0F71A1}"/>
              </a:ext>
            </a:extLst>
          </p:cNvPr>
          <p:cNvSpPr>
            <a:spLocks noGrp="1"/>
          </p:cNvSpPr>
          <p:nvPr>
            <p:ph type="pic" sz="quarter" idx="37"/>
          </p:nvPr>
        </p:nvSpPr>
        <p:spPr>
          <a:xfrm>
            <a:off x="2967354" y="1647915"/>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4" name="Picture Placeholder 5">
            <a:extLst>
              <a:ext uri="{FF2B5EF4-FFF2-40B4-BE49-F238E27FC236}">
                <a16:creationId xmlns:a16="http://schemas.microsoft.com/office/drawing/2014/main" id="{AF9DFF2E-3A5E-48A2-579E-A7BA3BE3FACB}"/>
              </a:ext>
            </a:extLst>
          </p:cNvPr>
          <p:cNvSpPr>
            <a:spLocks noGrp="1"/>
          </p:cNvSpPr>
          <p:nvPr>
            <p:ph type="pic" sz="quarter" idx="38"/>
          </p:nvPr>
        </p:nvSpPr>
        <p:spPr>
          <a:xfrm>
            <a:off x="4160519" y="1647915"/>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5" name="Picture Placeholder 5">
            <a:extLst>
              <a:ext uri="{FF2B5EF4-FFF2-40B4-BE49-F238E27FC236}">
                <a16:creationId xmlns:a16="http://schemas.microsoft.com/office/drawing/2014/main" id="{F6E4BB95-5D2C-D430-2C71-6D79763A0D09}"/>
              </a:ext>
            </a:extLst>
          </p:cNvPr>
          <p:cNvSpPr>
            <a:spLocks noGrp="1"/>
          </p:cNvSpPr>
          <p:nvPr>
            <p:ph type="pic" sz="quarter" idx="39"/>
          </p:nvPr>
        </p:nvSpPr>
        <p:spPr>
          <a:xfrm>
            <a:off x="5353684" y="1647915"/>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dirty="0"/>
          </a:p>
        </p:txBody>
      </p:sp>
      <p:sp>
        <p:nvSpPr>
          <p:cNvPr id="16" name="Picture Placeholder 5">
            <a:extLst>
              <a:ext uri="{FF2B5EF4-FFF2-40B4-BE49-F238E27FC236}">
                <a16:creationId xmlns:a16="http://schemas.microsoft.com/office/drawing/2014/main" id="{DADB3BDC-829D-F042-3C7F-ED04699FF9BF}"/>
              </a:ext>
            </a:extLst>
          </p:cNvPr>
          <p:cNvSpPr>
            <a:spLocks noGrp="1"/>
          </p:cNvSpPr>
          <p:nvPr>
            <p:ph type="pic" sz="quarter" idx="40"/>
          </p:nvPr>
        </p:nvSpPr>
        <p:spPr>
          <a:xfrm>
            <a:off x="6546849" y="1647915"/>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dirty="0"/>
          </a:p>
        </p:txBody>
      </p:sp>
      <p:sp>
        <p:nvSpPr>
          <p:cNvPr id="17" name="Picture Placeholder 5">
            <a:extLst>
              <a:ext uri="{FF2B5EF4-FFF2-40B4-BE49-F238E27FC236}">
                <a16:creationId xmlns:a16="http://schemas.microsoft.com/office/drawing/2014/main" id="{367D0BB6-CC5C-2A19-221F-ED39562C3C39}"/>
              </a:ext>
            </a:extLst>
          </p:cNvPr>
          <p:cNvSpPr>
            <a:spLocks noGrp="1"/>
          </p:cNvSpPr>
          <p:nvPr>
            <p:ph type="pic" sz="quarter" idx="41"/>
          </p:nvPr>
        </p:nvSpPr>
        <p:spPr>
          <a:xfrm>
            <a:off x="7740016" y="1647915"/>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dirty="0"/>
          </a:p>
        </p:txBody>
      </p:sp>
      <p:sp>
        <p:nvSpPr>
          <p:cNvPr id="18" name="Picture Placeholder 5">
            <a:extLst>
              <a:ext uri="{FF2B5EF4-FFF2-40B4-BE49-F238E27FC236}">
                <a16:creationId xmlns:a16="http://schemas.microsoft.com/office/drawing/2014/main" id="{3FC39142-6F17-8C3D-2BB1-BC9C93F89C71}"/>
              </a:ext>
            </a:extLst>
          </p:cNvPr>
          <p:cNvSpPr>
            <a:spLocks noGrp="1"/>
          </p:cNvSpPr>
          <p:nvPr>
            <p:ph type="pic" sz="quarter" idx="42"/>
          </p:nvPr>
        </p:nvSpPr>
        <p:spPr>
          <a:xfrm>
            <a:off x="581024" y="26400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9" name="Picture Placeholder 5">
            <a:extLst>
              <a:ext uri="{FF2B5EF4-FFF2-40B4-BE49-F238E27FC236}">
                <a16:creationId xmlns:a16="http://schemas.microsoft.com/office/drawing/2014/main" id="{0F486ACA-A501-A859-1BAF-EF38B5D60F67}"/>
              </a:ext>
            </a:extLst>
          </p:cNvPr>
          <p:cNvSpPr>
            <a:spLocks noGrp="1"/>
          </p:cNvSpPr>
          <p:nvPr>
            <p:ph type="pic" sz="quarter" idx="43"/>
          </p:nvPr>
        </p:nvSpPr>
        <p:spPr>
          <a:xfrm>
            <a:off x="1774189" y="26400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0" name="Picture Placeholder 5">
            <a:extLst>
              <a:ext uri="{FF2B5EF4-FFF2-40B4-BE49-F238E27FC236}">
                <a16:creationId xmlns:a16="http://schemas.microsoft.com/office/drawing/2014/main" id="{FDED9254-EA95-8F14-16BD-A57F02CD9763}"/>
              </a:ext>
            </a:extLst>
          </p:cNvPr>
          <p:cNvSpPr>
            <a:spLocks noGrp="1"/>
          </p:cNvSpPr>
          <p:nvPr>
            <p:ph type="pic" sz="quarter" idx="44"/>
          </p:nvPr>
        </p:nvSpPr>
        <p:spPr>
          <a:xfrm>
            <a:off x="2967354" y="26400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1" name="Picture Placeholder 5">
            <a:extLst>
              <a:ext uri="{FF2B5EF4-FFF2-40B4-BE49-F238E27FC236}">
                <a16:creationId xmlns:a16="http://schemas.microsoft.com/office/drawing/2014/main" id="{0361A458-A6E4-5C8A-EA3C-DCD06DC40E84}"/>
              </a:ext>
            </a:extLst>
          </p:cNvPr>
          <p:cNvSpPr>
            <a:spLocks noGrp="1"/>
          </p:cNvSpPr>
          <p:nvPr>
            <p:ph type="pic" sz="quarter" idx="45"/>
          </p:nvPr>
        </p:nvSpPr>
        <p:spPr>
          <a:xfrm>
            <a:off x="4160519" y="26400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2" name="Picture Placeholder 5">
            <a:extLst>
              <a:ext uri="{FF2B5EF4-FFF2-40B4-BE49-F238E27FC236}">
                <a16:creationId xmlns:a16="http://schemas.microsoft.com/office/drawing/2014/main" id="{F1EDDE2F-BB00-E9C6-1E99-A1DF0B17ECFD}"/>
              </a:ext>
            </a:extLst>
          </p:cNvPr>
          <p:cNvSpPr>
            <a:spLocks noGrp="1"/>
          </p:cNvSpPr>
          <p:nvPr>
            <p:ph type="pic" sz="quarter" idx="46"/>
          </p:nvPr>
        </p:nvSpPr>
        <p:spPr>
          <a:xfrm>
            <a:off x="5353684" y="26400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dirty="0"/>
          </a:p>
        </p:txBody>
      </p:sp>
      <p:sp>
        <p:nvSpPr>
          <p:cNvPr id="23" name="Picture Placeholder 5">
            <a:extLst>
              <a:ext uri="{FF2B5EF4-FFF2-40B4-BE49-F238E27FC236}">
                <a16:creationId xmlns:a16="http://schemas.microsoft.com/office/drawing/2014/main" id="{1F513F9C-C700-39C9-5693-CFF1B6E529FD}"/>
              </a:ext>
            </a:extLst>
          </p:cNvPr>
          <p:cNvSpPr>
            <a:spLocks noGrp="1"/>
          </p:cNvSpPr>
          <p:nvPr>
            <p:ph type="pic" sz="quarter" idx="47"/>
          </p:nvPr>
        </p:nvSpPr>
        <p:spPr>
          <a:xfrm>
            <a:off x="6546849" y="26400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dirty="0"/>
          </a:p>
        </p:txBody>
      </p:sp>
      <p:sp>
        <p:nvSpPr>
          <p:cNvPr id="24" name="Picture Placeholder 5">
            <a:extLst>
              <a:ext uri="{FF2B5EF4-FFF2-40B4-BE49-F238E27FC236}">
                <a16:creationId xmlns:a16="http://schemas.microsoft.com/office/drawing/2014/main" id="{2918AE49-4018-BAD4-116D-7E2BE915E8F2}"/>
              </a:ext>
            </a:extLst>
          </p:cNvPr>
          <p:cNvSpPr>
            <a:spLocks noGrp="1"/>
          </p:cNvSpPr>
          <p:nvPr>
            <p:ph type="pic" sz="quarter" idx="48"/>
          </p:nvPr>
        </p:nvSpPr>
        <p:spPr>
          <a:xfrm>
            <a:off x="7740016" y="26400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dirty="0"/>
          </a:p>
        </p:txBody>
      </p:sp>
      <p:sp>
        <p:nvSpPr>
          <p:cNvPr id="25" name="Picture Placeholder 5">
            <a:extLst>
              <a:ext uri="{FF2B5EF4-FFF2-40B4-BE49-F238E27FC236}">
                <a16:creationId xmlns:a16="http://schemas.microsoft.com/office/drawing/2014/main" id="{CB5630E8-FE98-75DE-796C-468EAA5ACCC6}"/>
              </a:ext>
            </a:extLst>
          </p:cNvPr>
          <p:cNvSpPr>
            <a:spLocks noGrp="1"/>
          </p:cNvSpPr>
          <p:nvPr>
            <p:ph type="pic" sz="quarter" idx="49"/>
          </p:nvPr>
        </p:nvSpPr>
        <p:spPr>
          <a:xfrm>
            <a:off x="581024" y="3651529"/>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6" name="Picture Placeholder 5">
            <a:extLst>
              <a:ext uri="{FF2B5EF4-FFF2-40B4-BE49-F238E27FC236}">
                <a16:creationId xmlns:a16="http://schemas.microsoft.com/office/drawing/2014/main" id="{BFB85702-19C2-17F2-D333-A5EFAA6504DC}"/>
              </a:ext>
            </a:extLst>
          </p:cNvPr>
          <p:cNvSpPr>
            <a:spLocks noGrp="1"/>
          </p:cNvSpPr>
          <p:nvPr>
            <p:ph type="pic" sz="quarter" idx="50"/>
          </p:nvPr>
        </p:nvSpPr>
        <p:spPr>
          <a:xfrm>
            <a:off x="1774189" y="3651529"/>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7" name="Picture Placeholder 5">
            <a:extLst>
              <a:ext uri="{FF2B5EF4-FFF2-40B4-BE49-F238E27FC236}">
                <a16:creationId xmlns:a16="http://schemas.microsoft.com/office/drawing/2014/main" id="{93ACEA3C-DDBF-2360-E33A-57920FE8ACAE}"/>
              </a:ext>
            </a:extLst>
          </p:cNvPr>
          <p:cNvSpPr>
            <a:spLocks noGrp="1"/>
          </p:cNvSpPr>
          <p:nvPr>
            <p:ph type="pic" sz="quarter" idx="51"/>
          </p:nvPr>
        </p:nvSpPr>
        <p:spPr>
          <a:xfrm>
            <a:off x="2967354" y="3651529"/>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8" name="Picture Placeholder 5">
            <a:extLst>
              <a:ext uri="{FF2B5EF4-FFF2-40B4-BE49-F238E27FC236}">
                <a16:creationId xmlns:a16="http://schemas.microsoft.com/office/drawing/2014/main" id="{2426A39C-3BD9-E3E4-E885-CF375FCB38CB}"/>
              </a:ext>
            </a:extLst>
          </p:cNvPr>
          <p:cNvSpPr>
            <a:spLocks noGrp="1"/>
          </p:cNvSpPr>
          <p:nvPr>
            <p:ph type="pic" sz="quarter" idx="52"/>
          </p:nvPr>
        </p:nvSpPr>
        <p:spPr>
          <a:xfrm>
            <a:off x="4160519" y="3651529"/>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9" name="Picture Placeholder 5">
            <a:extLst>
              <a:ext uri="{FF2B5EF4-FFF2-40B4-BE49-F238E27FC236}">
                <a16:creationId xmlns:a16="http://schemas.microsoft.com/office/drawing/2014/main" id="{69FFC03F-AC1E-AC7C-6223-25D3DA2200A0}"/>
              </a:ext>
            </a:extLst>
          </p:cNvPr>
          <p:cNvSpPr>
            <a:spLocks noGrp="1"/>
          </p:cNvSpPr>
          <p:nvPr>
            <p:ph type="pic" sz="quarter" idx="53"/>
          </p:nvPr>
        </p:nvSpPr>
        <p:spPr>
          <a:xfrm>
            <a:off x="5353684" y="3651529"/>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dirty="0"/>
          </a:p>
        </p:txBody>
      </p:sp>
      <p:sp>
        <p:nvSpPr>
          <p:cNvPr id="30" name="Picture Placeholder 5">
            <a:extLst>
              <a:ext uri="{FF2B5EF4-FFF2-40B4-BE49-F238E27FC236}">
                <a16:creationId xmlns:a16="http://schemas.microsoft.com/office/drawing/2014/main" id="{F4A22371-9D03-DF4F-5A40-4E63A5612808}"/>
              </a:ext>
            </a:extLst>
          </p:cNvPr>
          <p:cNvSpPr>
            <a:spLocks noGrp="1"/>
          </p:cNvSpPr>
          <p:nvPr>
            <p:ph type="pic" sz="quarter" idx="54"/>
          </p:nvPr>
        </p:nvSpPr>
        <p:spPr>
          <a:xfrm>
            <a:off x="6546849" y="3651529"/>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dirty="0"/>
          </a:p>
        </p:txBody>
      </p:sp>
      <p:sp>
        <p:nvSpPr>
          <p:cNvPr id="31" name="Picture Placeholder 5">
            <a:extLst>
              <a:ext uri="{FF2B5EF4-FFF2-40B4-BE49-F238E27FC236}">
                <a16:creationId xmlns:a16="http://schemas.microsoft.com/office/drawing/2014/main" id="{B83F2A10-F2C1-B9C1-C54E-5EE6484D55EE}"/>
              </a:ext>
            </a:extLst>
          </p:cNvPr>
          <p:cNvSpPr>
            <a:spLocks noGrp="1"/>
          </p:cNvSpPr>
          <p:nvPr>
            <p:ph type="pic" sz="quarter" idx="55"/>
          </p:nvPr>
        </p:nvSpPr>
        <p:spPr>
          <a:xfrm>
            <a:off x="7740016" y="3651529"/>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dirty="0"/>
          </a:p>
        </p:txBody>
      </p:sp>
      <p:pic>
        <p:nvPicPr>
          <p:cNvPr id="32" name="Picture 31">
            <a:extLst>
              <a:ext uri="{FF2B5EF4-FFF2-40B4-BE49-F238E27FC236}">
                <a16:creationId xmlns:a16="http://schemas.microsoft.com/office/drawing/2014/main" id="{757A47EB-4129-CA47-1DF1-B615488C292D}"/>
              </a:ext>
            </a:extLst>
          </p:cNvPr>
          <p:cNvPicPr>
            <a:picLocks noChangeAspect="1"/>
          </p:cNvPicPr>
          <p:nvPr userDrawn="1"/>
        </p:nvPicPr>
        <p:blipFill>
          <a:blip r:embed="rId2"/>
          <a:stretch>
            <a:fillRect/>
          </a:stretch>
        </p:blipFill>
        <p:spPr>
          <a:xfrm>
            <a:off x="8087712" y="4563208"/>
            <a:ext cx="812661" cy="228919"/>
          </a:xfrm>
          <a:prstGeom prst="rect">
            <a:avLst/>
          </a:prstGeom>
        </p:spPr>
      </p:pic>
    </p:spTree>
    <p:extLst>
      <p:ext uri="{BB962C8B-B14F-4D97-AF65-F5344CB8AC3E}">
        <p14:creationId xmlns:p14="http://schemas.microsoft.com/office/powerpoint/2010/main" val="925786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BEFECC05-4057-5FF3-24FA-1006C3D04380}"/>
              </a:ext>
            </a:extLst>
          </p:cNvPr>
          <p:cNvSpPr>
            <a:spLocks noGrp="1"/>
          </p:cNvSpPr>
          <p:nvPr>
            <p:ph type="body" sz="quarter" idx="27" hasCustomPrompt="1"/>
          </p:nvPr>
        </p:nvSpPr>
        <p:spPr>
          <a:xfrm>
            <a:off x="580662" y="161681"/>
            <a:ext cx="7540625" cy="267859"/>
          </a:xfrm>
          <a:prstGeom prst="rect">
            <a:avLst/>
          </a:prstGeom>
        </p:spPr>
        <p:txBody>
          <a:bodyPr/>
          <a:lstStyle>
            <a:lvl1pPr marL="0" indent="0">
              <a:buNone/>
              <a:defRPr sz="1400" b="1" i="0" cap="all" baseline="0">
                <a:solidFill>
                  <a:schemeClr val="bg1"/>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
        <p:nvSpPr>
          <p:cNvPr id="2" name="Rectangle 1">
            <a:extLst>
              <a:ext uri="{FF2B5EF4-FFF2-40B4-BE49-F238E27FC236}">
                <a16:creationId xmlns:a16="http://schemas.microsoft.com/office/drawing/2014/main" id="{496195AF-5620-70D1-88CE-1D7EE0EDCB78}"/>
              </a:ext>
            </a:extLst>
          </p:cNvPr>
          <p:cNvSpPr>
            <a:spLocks noChangeAspect="1"/>
          </p:cNvSpPr>
          <p:nvPr userDrawn="1"/>
        </p:nvSpPr>
        <p:spPr>
          <a:xfrm>
            <a:off x="665889" y="584284"/>
            <a:ext cx="2266156" cy="2124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9">
            <a:extLst>
              <a:ext uri="{FF2B5EF4-FFF2-40B4-BE49-F238E27FC236}">
                <a16:creationId xmlns:a16="http://schemas.microsoft.com/office/drawing/2014/main" id="{70981B02-1A04-5171-61DF-48F4C49D6ECF}"/>
              </a:ext>
            </a:extLst>
          </p:cNvPr>
          <p:cNvSpPr>
            <a:spLocks noGrp="1"/>
          </p:cNvSpPr>
          <p:nvPr>
            <p:ph type="body" sz="quarter" idx="28" hasCustomPrompt="1"/>
          </p:nvPr>
        </p:nvSpPr>
        <p:spPr>
          <a:xfrm>
            <a:off x="866774" y="1303639"/>
            <a:ext cx="1868489" cy="1254627"/>
          </a:xfrm>
          <a:prstGeom prst="rect">
            <a:avLst/>
          </a:prstGeom>
        </p:spPr>
        <p:txBody>
          <a:bodyPr lIns="0" rIns="0"/>
          <a:lstStyle>
            <a:lvl1pPr marL="228600" indent="-228600">
              <a:buClr>
                <a:schemeClr val="accent4"/>
              </a:buClr>
              <a:buFont typeface="Wingdings" pitchFamily="2" charset="2"/>
              <a:buChar char="§"/>
              <a:defRPr sz="1400">
                <a:solidFill>
                  <a:schemeClr val="tx1"/>
                </a:solidFill>
                <a:latin typeface="Arial" panose="020B0604020202020204" pitchFamily="34" charset="0"/>
                <a:cs typeface="Arial" panose="020B0604020202020204" pitchFamily="34" charset="0"/>
              </a:defRPr>
            </a:lvl1pPr>
            <a:lvl2pPr>
              <a:buClr>
                <a:schemeClr val="accent2"/>
              </a:buClr>
              <a:defRPr sz="1400">
                <a:solidFill>
                  <a:schemeClr val="tx1"/>
                </a:solidFill>
                <a:latin typeface="Arial" panose="020B0604020202020204" pitchFamily="34" charset="0"/>
                <a:cs typeface="Arial" panose="020B0604020202020204" pitchFamily="34" charset="0"/>
              </a:defRPr>
            </a:lvl2pPr>
            <a:lvl3pPr>
              <a:buClr>
                <a:schemeClr val="accent2"/>
              </a:buClr>
              <a:defRPr sz="1400">
                <a:solidFill>
                  <a:schemeClr val="tx1"/>
                </a:solidFill>
                <a:latin typeface="Arial" panose="020B0604020202020204" pitchFamily="34" charset="0"/>
                <a:cs typeface="Arial" panose="020B0604020202020204" pitchFamily="34" charset="0"/>
              </a:defRPr>
            </a:lvl3pPr>
            <a:lvl4pPr>
              <a:buClr>
                <a:schemeClr val="accent2"/>
              </a:buClr>
              <a:defRPr sz="1400">
                <a:solidFill>
                  <a:schemeClr val="tx1"/>
                </a:solidFill>
                <a:latin typeface="Arial" panose="020B0604020202020204" pitchFamily="34" charset="0"/>
                <a:cs typeface="Arial" panose="020B0604020202020204" pitchFamily="34" charset="0"/>
              </a:defRPr>
            </a:lvl4pPr>
            <a:lvl5pPr>
              <a:buClr>
                <a:schemeClr val="accent2"/>
              </a:buClr>
              <a:defRPr sz="1400">
                <a:solidFill>
                  <a:schemeClr val="tx1"/>
                </a:solidFill>
                <a:latin typeface="Arial" panose="020B0604020202020204" pitchFamily="34" charset="0"/>
                <a:cs typeface="Arial" panose="020B0604020202020204" pitchFamily="34" charset="0"/>
              </a:defRPr>
            </a:lvl5pPr>
          </a:lstStyle>
          <a:p>
            <a:pPr lvl="0"/>
            <a:r>
              <a:rPr lang="en-US" dirty="0"/>
              <a:t>bullet</a:t>
            </a:r>
          </a:p>
        </p:txBody>
      </p:sp>
      <p:sp>
        <p:nvSpPr>
          <p:cNvPr id="11" name="Title 10">
            <a:extLst>
              <a:ext uri="{FF2B5EF4-FFF2-40B4-BE49-F238E27FC236}">
                <a16:creationId xmlns:a16="http://schemas.microsoft.com/office/drawing/2014/main" id="{E3341636-B24D-BE45-D81A-72EDA42309F5}"/>
              </a:ext>
            </a:extLst>
          </p:cNvPr>
          <p:cNvSpPr>
            <a:spLocks noGrp="1"/>
          </p:cNvSpPr>
          <p:nvPr>
            <p:ph type="title" hasCustomPrompt="1"/>
          </p:nvPr>
        </p:nvSpPr>
        <p:spPr>
          <a:xfrm>
            <a:off x="866774" y="903582"/>
            <a:ext cx="1835469" cy="352274"/>
          </a:xfrm>
          <a:prstGeom prst="rect">
            <a:avLst/>
          </a:prstGeom>
        </p:spPr>
        <p:txBody>
          <a:bodyPr lIns="0" rIns="0"/>
          <a:lstStyle>
            <a:lvl1pPr>
              <a:defRPr sz="1800" b="1"/>
            </a:lvl1pPr>
          </a:lstStyle>
          <a:p>
            <a:r>
              <a:rPr lang="en-US" dirty="0"/>
              <a:t>Header</a:t>
            </a:r>
          </a:p>
        </p:txBody>
      </p:sp>
      <p:cxnSp>
        <p:nvCxnSpPr>
          <p:cNvPr id="21" name="Straight Connector 20">
            <a:extLst>
              <a:ext uri="{FF2B5EF4-FFF2-40B4-BE49-F238E27FC236}">
                <a16:creationId xmlns:a16="http://schemas.microsoft.com/office/drawing/2014/main" id="{2EFE4901-EF57-B00B-7E82-65F5E3594637}"/>
              </a:ext>
            </a:extLst>
          </p:cNvPr>
          <p:cNvCxnSpPr/>
          <p:nvPr userDrawn="1"/>
        </p:nvCxnSpPr>
        <p:spPr>
          <a:xfrm>
            <a:off x="866774" y="825453"/>
            <a:ext cx="1031817"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52127950-1AC4-DB9C-289D-635F63CEC052}"/>
              </a:ext>
            </a:extLst>
          </p:cNvPr>
          <p:cNvSpPr>
            <a:spLocks noChangeAspect="1"/>
          </p:cNvSpPr>
          <p:nvPr userDrawn="1"/>
        </p:nvSpPr>
        <p:spPr>
          <a:xfrm>
            <a:off x="665889" y="2820408"/>
            <a:ext cx="2266156" cy="2124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9">
            <a:extLst>
              <a:ext uri="{FF2B5EF4-FFF2-40B4-BE49-F238E27FC236}">
                <a16:creationId xmlns:a16="http://schemas.microsoft.com/office/drawing/2014/main" id="{A72197C4-48B9-27BE-D164-1B6C7161E798}"/>
              </a:ext>
            </a:extLst>
          </p:cNvPr>
          <p:cNvSpPr>
            <a:spLocks noGrp="1"/>
          </p:cNvSpPr>
          <p:nvPr>
            <p:ph type="body" sz="quarter" idx="29" hasCustomPrompt="1"/>
          </p:nvPr>
        </p:nvSpPr>
        <p:spPr>
          <a:xfrm>
            <a:off x="866774" y="3539763"/>
            <a:ext cx="1868489" cy="1254627"/>
          </a:xfrm>
          <a:prstGeom prst="rect">
            <a:avLst/>
          </a:prstGeom>
        </p:spPr>
        <p:txBody>
          <a:bodyPr lIns="0" rIns="0"/>
          <a:lstStyle>
            <a:lvl1pPr marL="228600" indent="-228600">
              <a:buClr>
                <a:schemeClr val="accent4"/>
              </a:buClr>
              <a:buFont typeface="Wingdings" pitchFamily="2" charset="2"/>
              <a:buChar char="§"/>
              <a:defRPr sz="1400">
                <a:solidFill>
                  <a:schemeClr val="tx1"/>
                </a:solidFill>
                <a:latin typeface="Arial" panose="020B0604020202020204" pitchFamily="34" charset="0"/>
                <a:cs typeface="Arial" panose="020B0604020202020204" pitchFamily="34" charset="0"/>
              </a:defRPr>
            </a:lvl1pPr>
            <a:lvl2pPr>
              <a:buClr>
                <a:schemeClr val="accent2"/>
              </a:buClr>
              <a:defRPr sz="1400">
                <a:solidFill>
                  <a:schemeClr val="tx1"/>
                </a:solidFill>
                <a:latin typeface="Arial" panose="020B0604020202020204" pitchFamily="34" charset="0"/>
                <a:cs typeface="Arial" panose="020B0604020202020204" pitchFamily="34" charset="0"/>
              </a:defRPr>
            </a:lvl2pPr>
            <a:lvl3pPr>
              <a:buClr>
                <a:schemeClr val="accent2"/>
              </a:buClr>
              <a:defRPr sz="1400">
                <a:solidFill>
                  <a:schemeClr val="tx1"/>
                </a:solidFill>
                <a:latin typeface="Arial" panose="020B0604020202020204" pitchFamily="34" charset="0"/>
                <a:cs typeface="Arial" panose="020B0604020202020204" pitchFamily="34" charset="0"/>
              </a:defRPr>
            </a:lvl3pPr>
            <a:lvl4pPr>
              <a:buClr>
                <a:schemeClr val="accent2"/>
              </a:buClr>
              <a:defRPr sz="1400">
                <a:solidFill>
                  <a:schemeClr val="tx1"/>
                </a:solidFill>
                <a:latin typeface="Arial" panose="020B0604020202020204" pitchFamily="34" charset="0"/>
                <a:cs typeface="Arial" panose="020B0604020202020204" pitchFamily="34" charset="0"/>
              </a:defRPr>
            </a:lvl4pPr>
            <a:lvl5pPr>
              <a:buClr>
                <a:schemeClr val="accent2"/>
              </a:buClr>
              <a:defRPr sz="1400">
                <a:solidFill>
                  <a:schemeClr val="tx1"/>
                </a:solidFill>
                <a:latin typeface="Arial" panose="020B0604020202020204" pitchFamily="34" charset="0"/>
                <a:cs typeface="Arial" panose="020B0604020202020204" pitchFamily="34" charset="0"/>
              </a:defRPr>
            </a:lvl5pPr>
          </a:lstStyle>
          <a:p>
            <a:pPr lvl="0"/>
            <a:r>
              <a:rPr lang="en-US" dirty="0"/>
              <a:t>bullet</a:t>
            </a:r>
          </a:p>
        </p:txBody>
      </p:sp>
      <p:sp>
        <p:nvSpPr>
          <p:cNvPr id="24" name="Title 10">
            <a:extLst>
              <a:ext uri="{FF2B5EF4-FFF2-40B4-BE49-F238E27FC236}">
                <a16:creationId xmlns:a16="http://schemas.microsoft.com/office/drawing/2014/main" id="{229CFEA8-D02A-2B44-81BD-2376021D86EC}"/>
              </a:ext>
            </a:extLst>
          </p:cNvPr>
          <p:cNvSpPr txBox="1">
            <a:spLocks/>
          </p:cNvSpPr>
          <p:nvPr userDrawn="1"/>
        </p:nvSpPr>
        <p:spPr>
          <a:xfrm>
            <a:off x="866774" y="3139706"/>
            <a:ext cx="1835469" cy="352274"/>
          </a:xfrm>
          <a:prstGeom prst="rect">
            <a:avLst/>
          </a:prstGeom>
        </p:spPr>
        <p:txBody>
          <a:bodyPr lIns="0" rIns="0"/>
          <a:lstStyle>
            <a:lvl1pPr algn="l" defTabSz="914400" rtl="0" eaLnBrk="1" latinLnBrk="0" hangingPunct="1">
              <a:lnSpc>
                <a:spcPct val="90000"/>
              </a:lnSpc>
              <a:spcBef>
                <a:spcPct val="0"/>
              </a:spcBef>
              <a:buNone/>
              <a:defRPr sz="1800" b="1" kern="1200">
                <a:solidFill>
                  <a:schemeClr val="tx1"/>
                </a:solidFill>
                <a:latin typeface="+mj-lt"/>
                <a:ea typeface="+mj-ea"/>
                <a:cs typeface="+mj-cs"/>
              </a:defRPr>
            </a:lvl1pPr>
          </a:lstStyle>
          <a:p>
            <a:r>
              <a:rPr lang="en-US" dirty="0"/>
              <a:t>Header</a:t>
            </a:r>
          </a:p>
        </p:txBody>
      </p:sp>
      <p:cxnSp>
        <p:nvCxnSpPr>
          <p:cNvPr id="25" name="Straight Connector 24">
            <a:extLst>
              <a:ext uri="{FF2B5EF4-FFF2-40B4-BE49-F238E27FC236}">
                <a16:creationId xmlns:a16="http://schemas.microsoft.com/office/drawing/2014/main" id="{1A6F8687-EBC0-0956-F331-03AB3020120B}"/>
              </a:ext>
            </a:extLst>
          </p:cNvPr>
          <p:cNvCxnSpPr/>
          <p:nvPr userDrawn="1"/>
        </p:nvCxnSpPr>
        <p:spPr>
          <a:xfrm>
            <a:off x="866774" y="3061577"/>
            <a:ext cx="1031817"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076D21FC-9BCE-CDC8-7FEC-36C8A730A7D1}"/>
              </a:ext>
            </a:extLst>
          </p:cNvPr>
          <p:cNvSpPr>
            <a:spLocks noChangeAspect="1"/>
          </p:cNvSpPr>
          <p:nvPr userDrawn="1"/>
        </p:nvSpPr>
        <p:spPr>
          <a:xfrm>
            <a:off x="3035017" y="1712883"/>
            <a:ext cx="2266156" cy="2124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 Placeholder 9">
            <a:extLst>
              <a:ext uri="{FF2B5EF4-FFF2-40B4-BE49-F238E27FC236}">
                <a16:creationId xmlns:a16="http://schemas.microsoft.com/office/drawing/2014/main" id="{7E3A3E5B-A7F4-C888-DC59-E8E52784E00A}"/>
              </a:ext>
            </a:extLst>
          </p:cNvPr>
          <p:cNvSpPr>
            <a:spLocks noGrp="1"/>
          </p:cNvSpPr>
          <p:nvPr>
            <p:ph type="body" sz="quarter" idx="30" hasCustomPrompt="1"/>
          </p:nvPr>
        </p:nvSpPr>
        <p:spPr>
          <a:xfrm>
            <a:off x="3235902" y="2432238"/>
            <a:ext cx="1868489" cy="1254627"/>
          </a:xfrm>
          <a:prstGeom prst="rect">
            <a:avLst/>
          </a:prstGeom>
        </p:spPr>
        <p:txBody>
          <a:bodyPr lIns="0" rIns="0"/>
          <a:lstStyle>
            <a:lvl1pPr marL="228600" indent="-228600">
              <a:buClr>
                <a:schemeClr val="accent4"/>
              </a:buClr>
              <a:buFont typeface="Wingdings" pitchFamily="2" charset="2"/>
              <a:buChar char="§"/>
              <a:defRPr sz="1400">
                <a:solidFill>
                  <a:schemeClr val="tx1"/>
                </a:solidFill>
                <a:latin typeface="Arial" panose="020B0604020202020204" pitchFamily="34" charset="0"/>
                <a:cs typeface="Arial" panose="020B0604020202020204" pitchFamily="34" charset="0"/>
              </a:defRPr>
            </a:lvl1pPr>
            <a:lvl2pPr>
              <a:buClr>
                <a:schemeClr val="accent2"/>
              </a:buClr>
              <a:defRPr sz="1400">
                <a:solidFill>
                  <a:schemeClr val="tx1"/>
                </a:solidFill>
                <a:latin typeface="Arial" panose="020B0604020202020204" pitchFamily="34" charset="0"/>
                <a:cs typeface="Arial" panose="020B0604020202020204" pitchFamily="34" charset="0"/>
              </a:defRPr>
            </a:lvl2pPr>
            <a:lvl3pPr>
              <a:buClr>
                <a:schemeClr val="accent2"/>
              </a:buClr>
              <a:defRPr sz="1400">
                <a:solidFill>
                  <a:schemeClr val="tx1"/>
                </a:solidFill>
                <a:latin typeface="Arial" panose="020B0604020202020204" pitchFamily="34" charset="0"/>
                <a:cs typeface="Arial" panose="020B0604020202020204" pitchFamily="34" charset="0"/>
              </a:defRPr>
            </a:lvl3pPr>
            <a:lvl4pPr>
              <a:buClr>
                <a:schemeClr val="accent2"/>
              </a:buClr>
              <a:defRPr sz="1400">
                <a:solidFill>
                  <a:schemeClr val="tx1"/>
                </a:solidFill>
                <a:latin typeface="Arial" panose="020B0604020202020204" pitchFamily="34" charset="0"/>
                <a:cs typeface="Arial" panose="020B0604020202020204" pitchFamily="34" charset="0"/>
              </a:defRPr>
            </a:lvl4pPr>
            <a:lvl5pPr>
              <a:buClr>
                <a:schemeClr val="accent2"/>
              </a:buClr>
              <a:defRPr sz="1400">
                <a:solidFill>
                  <a:schemeClr val="tx1"/>
                </a:solidFill>
                <a:latin typeface="Arial" panose="020B0604020202020204" pitchFamily="34" charset="0"/>
                <a:cs typeface="Arial" panose="020B0604020202020204" pitchFamily="34" charset="0"/>
              </a:defRPr>
            </a:lvl5pPr>
          </a:lstStyle>
          <a:p>
            <a:pPr lvl="0"/>
            <a:r>
              <a:rPr lang="en-US" dirty="0"/>
              <a:t>bullet</a:t>
            </a:r>
          </a:p>
        </p:txBody>
      </p:sp>
      <p:sp>
        <p:nvSpPr>
          <p:cNvPr id="28" name="Title 10">
            <a:extLst>
              <a:ext uri="{FF2B5EF4-FFF2-40B4-BE49-F238E27FC236}">
                <a16:creationId xmlns:a16="http://schemas.microsoft.com/office/drawing/2014/main" id="{A191C4C2-0C8C-C95A-DF5B-1029B347B498}"/>
              </a:ext>
            </a:extLst>
          </p:cNvPr>
          <p:cNvSpPr txBox="1">
            <a:spLocks/>
          </p:cNvSpPr>
          <p:nvPr userDrawn="1"/>
        </p:nvSpPr>
        <p:spPr>
          <a:xfrm>
            <a:off x="3235902" y="2032181"/>
            <a:ext cx="1835469" cy="352274"/>
          </a:xfrm>
          <a:prstGeom prst="rect">
            <a:avLst/>
          </a:prstGeom>
        </p:spPr>
        <p:txBody>
          <a:bodyPr lIns="0" rIns="0"/>
          <a:lstStyle>
            <a:lvl1pPr algn="l" defTabSz="914400" rtl="0" eaLnBrk="1" latinLnBrk="0" hangingPunct="1">
              <a:lnSpc>
                <a:spcPct val="90000"/>
              </a:lnSpc>
              <a:spcBef>
                <a:spcPct val="0"/>
              </a:spcBef>
              <a:buNone/>
              <a:defRPr sz="1800" b="1" kern="1200">
                <a:solidFill>
                  <a:schemeClr val="tx1"/>
                </a:solidFill>
                <a:latin typeface="+mj-lt"/>
                <a:ea typeface="+mj-ea"/>
                <a:cs typeface="+mj-cs"/>
              </a:defRPr>
            </a:lvl1pPr>
          </a:lstStyle>
          <a:p>
            <a:r>
              <a:rPr lang="en-US" dirty="0"/>
              <a:t>Header</a:t>
            </a:r>
          </a:p>
        </p:txBody>
      </p:sp>
      <p:cxnSp>
        <p:nvCxnSpPr>
          <p:cNvPr id="29" name="Straight Connector 28">
            <a:extLst>
              <a:ext uri="{FF2B5EF4-FFF2-40B4-BE49-F238E27FC236}">
                <a16:creationId xmlns:a16="http://schemas.microsoft.com/office/drawing/2014/main" id="{A9CF8CC7-F658-5344-32CC-4DA8CF2E65C6}"/>
              </a:ext>
            </a:extLst>
          </p:cNvPr>
          <p:cNvCxnSpPr/>
          <p:nvPr userDrawn="1"/>
        </p:nvCxnSpPr>
        <p:spPr>
          <a:xfrm>
            <a:off x="3235902" y="1954052"/>
            <a:ext cx="1031817"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79016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4F3A9FC7-1F9E-FDCD-E56D-80A1EDA81F66}"/>
              </a:ext>
            </a:extLst>
          </p:cNvPr>
          <p:cNvSpPr>
            <a:spLocks noGrp="1"/>
          </p:cNvSpPr>
          <p:nvPr>
            <p:ph type="body" sz="quarter" idx="27"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3318430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theme" Target="../theme/theme10.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theme" Target="../theme/theme11.xml"/><Relationship Id="rId1" Type="http://schemas.openxmlformats.org/officeDocument/2006/relationships/slideLayout" Target="../slideLayouts/slideLayout79.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theme" Target="../theme/theme12.xml"/><Relationship Id="rId1" Type="http://schemas.openxmlformats.org/officeDocument/2006/relationships/slideLayout" Target="../slideLayouts/slideLayout80.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theme" Target="../theme/theme13.xml"/><Relationship Id="rId1" Type="http://schemas.openxmlformats.org/officeDocument/2006/relationships/slideLayout" Target="../slideLayouts/slideLayout81.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theme" Target="../theme/theme14.xml"/><Relationship Id="rId1" Type="http://schemas.openxmlformats.org/officeDocument/2006/relationships/slideLayout" Target="../slideLayouts/slideLayout82.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theme" Target="../theme/theme15.xml"/><Relationship Id="rId1" Type="http://schemas.openxmlformats.org/officeDocument/2006/relationships/slideLayout" Target="../slideLayouts/slideLayout83.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theme" Target="../theme/theme16.xml"/><Relationship Id="rId1" Type="http://schemas.openxmlformats.org/officeDocument/2006/relationships/slideLayout" Target="../slideLayouts/slideLayout84.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theme" Target="../theme/theme17.xml"/><Relationship Id="rId1" Type="http://schemas.openxmlformats.org/officeDocument/2006/relationships/slideLayout" Target="../slideLayouts/slideLayout85.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8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theme" Target="../theme/theme18.xml"/><Relationship Id="rId5" Type="http://schemas.openxmlformats.org/officeDocument/2006/relationships/slideLayout" Target="../slideLayouts/slideLayout90.xml"/><Relationship Id="rId4" Type="http://schemas.openxmlformats.org/officeDocument/2006/relationships/slideLayout" Target="../slideLayouts/slideLayout8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2.png"/><Relationship Id="rId5" Type="http://schemas.openxmlformats.org/officeDocument/2006/relationships/image" Target="../media/image9.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image" Target="../media/image10.emf"/></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10.emf"/><Relationship Id="rId5" Type="http://schemas.openxmlformats.org/officeDocument/2006/relationships/theme" Target="../theme/theme5.xml"/><Relationship Id="rId4"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10.emf"/><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6.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theme" Target="../theme/theme7.xml"/><Relationship Id="rId1" Type="http://schemas.openxmlformats.org/officeDocument/2006/relationships/slideLayout" Target="../slideLayouts/slideLayout30.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theme" Target="../theme/theme8.xml"/><Relationship Id="rId1" Type="http://schemas.openxmlformats.org/officeDocument/2006/relationships/slideLayout" Target="../slideLayouts/slideLayout3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image" Target="../media/image10.emf"/><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theme" Target="../theme/theme9.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075096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4" r:id="rId3"/>
    <p:sldLayoutId id="2147483766" r:id="rId4"/>
    <p:sldLayoutId id="2147483783" r:id="rId5"/>
    <p:sldLayoutId id="2147483786" r:id="rId6"/>
    <p:sldLayoutId id="2147483788"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2000">
              <a:schemeClr val="bg1"/>
            </a:gs>
            <a:gs pos="97861">
              <a:schemeClr val="bg1">
                <a:lumMod val="88000"/>
              </a:schemeClr>
            </a:gs>
            <a:gs pos="50000">
              <a:schemeClr val="bg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DB9EB8E-E252-3C5E-CFCD-996CE614F5F7}"/>
              </a:ext>
            </a:extLst>
          </p:cNvPr>
          <p:cNvSpPr txBox="1"/>
          <p:nvPr userDrawn="1"/>
        </p:nvSpPr>
        <p:spPr>
          <a:xfrm>
            <a:off x="8149173" y="4892797"/>
            <a:ext cx="666796" cy="184666"/>
          </a:xfrm>
          <a:prstGeom prst="rect">
            <a:avLst/>
          </a:prstGeom>
          <a:noFill/>
        </p:spPr>
        <p:txBody>
          <a:bodyPr wrap="square">
            <a:spAutoFit/>
          </a:bodyPr>
          <a:lstStyle/>
          <a:p>
            <a:pPr algn="ctr"/>
            <a:fld id="{DE87642C-B7C1-4B57-8C95-0170592CB734}" type="slidenum">
              <a:rPr lang="en-US" sz="600" b="0" i="0" smtClean="0">
                <a:solidFill>
                  <a:schemeClr val="tx1">
                    <a:lumMod val="50000"/>
                    <a:lumOff val="50000"/>
                  </a:schemeClr>
                </a:solidFill>
                <a:latin typeface="Arial" panose="020B0604020202020204" pitchFamily="34" charset="0"/>
                <a:ea typeface="Helvetica Neue" panose="02000503000000020004" pitchFamily="2" charset="0"/>
                <a:cs typeface="Arial" panose="020B0604020202020204" pitchFamily="34" charset="0"/>
              </a:rPr>
              <a:pPr algn="ctr"/>
              <a:t>‹#›</a:t>
            </a:fld>
            <a:endParaRPr lang="en-US" sz="600" dirty="0"/>
          </a:p>
        </p:txBody>
      </p:sp>
    </p:spTree>
    <p:extLst>
      <p:ext uri="{BB962C8B-B14F-4D97-AF65-F5344CB8AC3E}">
        <p14:creationId xmlns:p14="http://schemas.microsoft.com/office/powerpoint/2010/main" val="1699959632"/>
      </p:ext>
    </p:extLst>
  </p:cSld>
  <p:clrMap bg1="lt1" tx1="dk1" bg2="lt2" tx2="dk2" accent1="accent1" accent2="accent2" accent3="accent3" accent4="accent4" accent5="accent5" accent6="accent6" hlink="hlink" folHlink="folHlink"/>
  <p:sldLayoutIdLst>
    <p:sldLayoutId id="2147483838" r:id="rId1"/>
    <p:sldLayoutId id="2147483852" r:id="rId2"/>
    <p:sldLayoutId id="2147483858" r:id="rId3"/>
    <p:sldLayoutId id="2147483840" r:id="rId4"/>
    <p:sldLayoutId id="2147483874" r:id="rId5"/>
    <p:sldLayoutId id="2147483875" r:id="rId6"/>
    <p:sldLayoutId id="2147483841" r:id="rId7"/>
    <p:sldLayoutId id="2147483876" r:id="rId8"/>
    <p:sldLayoutId id="2147483842" r:id="rId9"/>
    <p:sldLayoutId id="2147483877" r:id="rId10"/>
    <p:sldLayoutId id="2147483843" r:id="rId11"/>
    <p:sldLayoutId id="2147483878" r:id="rId12"/>
    <p:sldLayoutId id="2147483844" r:id="rId13"/>
    <p:sldLayoutId id="2147483879" r:id="rId14"/>
    <p:sldLayoutId id="2147483845" r:id="rId15"/>
    <p:sldLayoutId id="2147483880" r:id="rId16"/>
    <p:sldLayoutId id="2147483854" r:id="rId17"/>
    <p:sldLayoutId id="2147483881" r:id="rId18"/>
    <p:sldLayoutId id="2147483855" r:id="rId19"/>
    <p:sldLayoutId id="2147483882" r:id="rId20"/>
    <p:sldLayoutId id="2147483846" r:id="rId21"/>
    <p:sldLayoutId id="2147483847" r:id="rId22"/>
    <p:sldLayoutId id="2147483891"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gradFill>
          <a:gsLst>
            <a:gs pos="12000">
              <a:schemeClr val="bg1"/>
            </a:gs>
            <a:gs pos="97861">
              <a:schemeClr val="bg1">
                <a:lumMod val="88000"/>
              </a:schemeClr>
            </a:gs>
            <a:gs pos="50000">
              <a:schemeClr val="bg1"/>
            </a:gs>
          </a:gsLst>
          <a:path path="shape">
            <a:fillToRect l="50000" t="50000" r="50000" b="5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4C2F253-D90F-1142-A21B-3EF2A926311B}"/>
              </a:ext>
            </a:extLst>
          </p:cNvPr>
          <p:cNvSpPr/>
          <p:nvPr userDrawn="1"/>
        </p:nvSpPr>
        <p:spPr>
          <a:xfrm>
            <a:off x="515655" y="526869"/>
            <a:ext cx="4056345" cy="3811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C38C326-EF33-704E-A4EB-EBE1FFE9E9AD}"/>
              </a:ext>
            </a:extLst>
          </p:cNvPr>
          <p:cNvSpPr/>
          <p:nvPr userDrawn="1"/>
        </p:nvSpPr>
        <p:spPr>
          <a:xfrm>
            <a:off x="4572000" y="526869"/>
            <a:ext cx="4056345" cy="3811968"/>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AF28037-11E9-BEFD-631A-927266B232C7}"/>
              </a:ext>
            </a:extLst>
          </p:cNvPr>
          <p:cNvSpPr txBox="1"/>
          <p:nvPr userDrawn="1"/>
        </p:nvSpPr>
        <p:spPr>
          <a:xfrm>
            <a:off x="8149173" y="4892797"/>
            <a:ext cx="666796" cy="184666"/>
          </a:xfrm>
          <a:prstGeom prst="rect">
            <a:avLst/>
          </a:prstGeom>
          <a:noFill/>
        </p:spPr>
        <p:txBody>
          <a:bodyPr wrap="square">
            <a:spAutoFit/>
          </a:bodyPr>
          <a:lstStyle/>
          <a:p>
            <a:pPr algn="ctr"/>
            <a:fld id="{DE87642C-B7C1-4B57-8C95-0170592CB734}" type="slidenum">
              <a:rPr lang="en-US" sz="600" b="0" i="0" smtClean="0">
                <a:solidFill>
                  <a:schemeClr val="tx1">
                    <a:lumMod val="50000"/>
                    <a:lumOff val="50000"/>
                  </a:schemeClr>
                </a:solidFill>
                <a:latin typeface="Arial" panose="020B0604020202020204" pitchFamily="34" charset="0"/>
                <a:ea typeface="Helvetica Neue" panose="02000503000000020004" pitchFamily="2" charset="0"/>
                <a:cs typeface="Arial" panose="020B0604020202020204" pitchFamily="34" charset="0"/>
              </a:rPr>
              <a:pPr algn="ctr"/>
              <a:t>‹#›</a:t>
            </a:fld>
            <a:endParaRPr lang="en-US" sz="600" dirty="0"/>
          </a:p>
        </p:txBody>
      </p:sp>
      <p:pic>
        <p:nvPicPr>
          <p:cNvPr id="4" name="Picture 3">
            <a:extLst>
              <a:ext uri="{FF2B5EF4-FFF2-40B4-BE49-F238E27FC236}">
                <a16:creationId xmlns:a16="http://schemas.microsoft.com/office/drawing/2014/main" id="{471E2868-D493-89AE-9D2C-95EFC26CD535}"/>
              </a:ext>
            </a:extLst>
          </p:cNvPr>
          <p:cNvPicPr>
            <a:picLocks noChangeAspect="1"/>
          </p:cNvPicPr>
          <p:nvPr userDrawn="1"/>
        </p:nvPicPr>
        <p:blipFill>
          <a:blip r:embed="rId3"/>
          <a:stretch>
            <a:fillRect/>
          </a:stretch>
        </p:blipFill>
        <p:spPr>
          <a:xfrm>
            <a:off x="8076495" y="4564265"/>
            <a:ext cx="810322" cy="228260"/>
          </a:xfrm>
          <a:prstGeom prst="rect">
            <a:avLst/>
          </a:prstGeom>
        </p:spPr>
      </p:pic>
    </p:spTree>
    <p:extLst>
      <p:ext uri="{BB962C8B-B14F-4D97-AF65-F5344CB8AC3E}">
        <p14:creationId xmlns:p14="http://schemas.microsoft.com/office/powerpoint/2010/main" val="1022491420"/>
      </p:ext>
    </p:extLst>
  </p:cSld>
  <p:clrMap bg1="lt1" tx1="dk1" bg2="lt2" tx2="dk2" accent1="accent1" accent2="accent2" accent3="accent3" accent4="accent4" accent5="accent5" accent6="accent6" hlink="hlink" folHlink="folHlink"/>
  <p:sldLayoutIdLst>
    <p:sldLayoutId id="214748378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gradFill>
          <a:gsLst>
            <a:gs pos="12000">
              <a:schemeClr val="bg1"/>
            </a:gs>
            <a:gs pos="97861">
              <a:schemeClr val="bg1">
                <a:lumMod val="88000"/>
              </a:schemeClr>
            </a:gs>
            <a:gs pos="50000">
              <a:schemeClr val="bg1"/>
            </a:gs>
          </a:gsLst>
          <a:path path="shape">
            <a:fillToRect l="50000" t="50000" r="50000" b="5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4C2F253-D90F-1142-A21B-3EF2A926311B}"/>
              </a:ext>
            </a:extLst>
          </p:cNvPr>
          <p:cNvSpPr/>
          <p:nvPr userDrawn="1"/>
        </p:nvSpPr>
        <p:spPr>
          <a:xfrm>
            <a:off x="515655" y="526869"/>
            <a:ext cx="4056345" cy="3811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C38C326-EF33-704E-A4EB-EBE1FFE9E9AD}"/>
              </a:ext>
            </a:extLst>
          </p:cNvPr>
          <p:cNvSpPr/>
          <p:nvPr userDrawn="1"/>
        </p:nvSpPr>
        <p:spPr>
          <a:xfrm>
            <a:off x="4572000" y="526869"/>
            <a:ext cx="4056345" cy="3811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AF28037-11E9-BEFD-631A-927266B232C7}"/>
              </a:ext>
            </a:extLst>
          </p:cNvPr>
          <p:cNvSpPr txBox="1"/>
          <p:nvPr userDrawn="1"/>
        </p:nvSpPr>
        <p:spPr>
          <a:xfrm>
            <a:off x="8149173" y="4892797"/>
            <a:ext cx="666796" cy="184666"/>
          </a:xfrm>
          <a:prstGeom prst="rect">
            <a:avLst/>
          </a:prstGeom>
          <a:noFill/>
        </p:spPr>
        <p:txBody>
          <a:bodyPr wrap="square">
            <a:spAutoFit/>
          </a:bodyPr>
          <a:lstStyle/>
          <a:p>
            <a:pPr algn="ctr"/>
            <a:fld id="{DE87642C-B7C1-4B57-8C95-0170592CB734}" type="slidenum">
              <a:rPr lang="en-US" sz="600" b="0" i="0" smtClean="0">
                <a:solidFill>
                  <a:schemeClr val="tx1">
                    <a:lumMod val="50000"/>
                    <a:lumOff val="50000"/>
                  </a:schemeClr>
                </a:solidFill>
                <a:latin typeface="Arial" panose="020B0604020202020204" pitchFamily="34" charset="0"/>
                <a:ea typeface="Helvetica Neue" panose="02000503000000020004" pitchFamily="2" charset="0"/>
                <a:cs typeface="Arial" panose="020B0604020202020204" pitchFamily="34" charset="0"/>
              </a:rPr>
              <a:pPr algn="ctr"/>
              <a:t>‹#›</a:t>
            </a:fld>
            <a:endParaRPr lang="en-US" sz="600" dirty="0"/>
          </a:p>
        </p:txBody>
      </p:sp>
      <p:pic>
        <p:nvPicPr>
          <p:cNvPr id="4" name="Picture 3">
            <a:extLst>
              <a:ext uri="{FF2B5EF4-FFF2-40B4-BE49-F238E27FC236}">
                <a16:creationId xmlns:a16="http://schemas.microsoft.com/office/drawing/2014/main" id="{125C285B-41D3-7D8A-D4FD-1FEA2CE0C9BC}"/>
              </a:ext>
            </a:extLst>
          </p:cNvPr>
          <p:cNvPicPr>
            <a:picLocks noChangeAspect="1"/>
          </p:cNvPicPr>
          <p:nvPr userDrawn="1"/>
        </p:nvPicPr>
        <p:blipFill>
          <a:blip r:embed="rId3"/>
          <a:stretch>
            <a:fillRect/>
          </a:stretch>
        </p:blipFill>
        <p:spPr>
          <a:xfrm>
            <a:off x="8076495" y="4564265"/>
            <a:ext cx="810322" cy="228260"/>
          </a:xfrm>
          <a:prstGeom prst="rect">
            <a:avLst/>
          </a:prstGeom>
        </p:spPr>
      </p:pic>
    </p:spTree>
    <p:extLst>
      <p:ext uri="{BB962C8B-B14F-4D97-AF65-F5344CB8AC3E}">
        <p14:creationId xmlns:p14="http://schemas.microsoft.com/office/powerpoint/2010/main" val="3294714030"/>
      </p:ext>
    </p:extLst>
  </p:cSld>
  <p:clrMap bg1="lt1" tx1="dk1" bg2="lt2" tx2="dk2" accent1="accent1" accent2="accent2" accent3="accent3" accent4="accent4" accent5="accent5" accent6="accent6" hlink="hlink" folHlink="folHlink"/>
  <p:sldLayoutIdLst>
    <p:sldLayoutId id="214748388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gradFill>
          <a:gsLst>
            <a:gs pos="12000">
              <a:schemeClr val="bg1"/>
            </a:gs>
            <a:gs pos="97861">
              <a:schemeClr val="bg1">
                <a:lumMod val="88000"/>
              </a:schemeClr>
            </a:gs>
            <a:gs pos="50000">
              <a:schemeClr val="bg1"/>
            </a:gs>
          </a:gsLst>
          <a:path path="shape">
            <a:fillToRect l="50000" t="50000" r="50000" b="5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4C2F253-D90F-1142-A21B-3EF2A926311B}"/>
              </a:ext>
            </a:extLst>
          </p:cNvPr>
          <p:cNvSpPr/>
          <p:nvPr userDrawn="1"/>
        </p:nvSpPr>
        <p:spPr>
          <a:xfrm>
            <a:off x="515655" y="526869"/>
            <a:ext cx="4056345" cy="3811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C38C326-EF33-704E-A4EB-EBE1FFE9E9AD}"/>
              </a:ext>
            </a:extLst>
          </p:cNvPr>
          <p:cNvSpPr/>
          <p:nvPr userDrawn="1"/>
        </p:nvSpPr>
        <p:spPr>
          <a:xfrm>
            <a:off x="4572000" y="526869"/>
            <a:ext cx="4056345" cy="3811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AF28037-11E9-BEFD-631A-927266B232C7}"/>
              </a:ext>
            </a:extLst>
          </p:cNvPr>
          <p:cNvSpPr txBox="1"/>
          <p:nvPr userDrawn="1"/>
        </p:nvSpPr>
        <p:spPr>
          <a:xfrm>
            <a:off x="8149173" y="4892797"/>
            <a:ext cx="666796" cy="184666"/>
          </a:xfrm>
          <a:prstGeom prst="rect">
            <a:avLst/>
          </a:prstGeom>
          <a:noFill/>
        </p:spPr>
        <p:txBody>
          <a:bodyPr wrap="square">
            <a:spAutoFit/>
          </a:bodyPr>
          <a:lstStyle/>
          <a:p>
            <a:pPr algn="ctr"/>
            <a:fld id="{DE87642C-B7C1-4B57-8C95-0170592CB734}" type="slidenum">
              <a:rPr lang="en-US" sz="600" b="0" i="0" smtClean="0">
                <a:solidFill>
                  <a:schemeClr val="tx1">
                    <a:lumMod val="50000"/>
                    <a:lumOff val="50000"/>
                  </a:schemeClr>
                </a:solidFill>
                <a:latin typeface="Arial" panose="020B0604020202020204" pitchFamily="34" charset="0"/>
                <a:ea typeface="Helvetica Neue" panose="02000503000000020004" pitchFamily="2" charset="0"/>
                <a:cs typeface="Arial" panose="020B0604020202020204" pitchFamily="34" charset="0"/>
              </a:rPr>
              <a:pPr algn="ctr"/>
              <a:t>‹#›</a:t>
            </a:fld>
            <a:endParaRPr lang="en-US" sz="600" dirty="0"/>
          </a:p>
        </p:txBody>
      </p:sp>
      <p:pic>
        <p:nvPicPr>
          <p:cNvPr id="4" name="Picture 3">
            <a:extLst>
              <a:ext uri="{FF2B5EF4-FFF2-40B4-BE49-F238E27FC236}">
                <a16:creationId xmlns:a16="http://schemas.microsoft.com/office/drawing/2014/main" id="{EB083374-3B19-0BF2-1E11-E858CB96D299}"/>
              </a:ext>
            </a:extLst>
          </p:cNvPr>
          <p:cNvPicPr>
            <a:picLocks noChangeAspect="1"/>
          </p:cNvPicPr>
          <p:nvPr userDrawn="1"/>
        </p:nvPicPr>
        <p:blipFill>
          <a:blip r:embed="rId3"/>
          <a:stretch>
            <a:fillRect/>
          </a:stretch>
        </p:blipFill>
        <p:spPr>
          <a:xfrm>
            <a:off x="8076495" y="4564265"/>
            <a:ext cx="810322" cy="228260"/>
          </a:xfrm>
          <a:prstGeom prst="rect">
            <a:avLst/>
          </a:prstGeom>
        </p:spPr>
      </p:pic>
    </p:spTree>
    <p:extLst>
      <p:ext uri="{BB962C8B-B14F-4D97-AF65-F5344CB8AC3E}">
        <p14:creationId xmlns:p14="http://schemas.microsoft.com/office/powerpoint/2010/main" val="3140327521"/>
      </p:ext>
    </p:extLst>
  </p:cSld>
  <p:clrMap bg1="lt1" tx1="dk1" bg2="lt2" tx2="dk2" accent1="accent1" accent2="accent2" accent3="accent3" accent4="accent4" accent5="accent5" accent6="accent6" hlink="hlink" folHlink="folHlink"/>
  <p:sldLayoutIdLst>
    <p:sldLayoutId id="214748388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gradFill>
          <a:gsLst>
            <a:gs pos="12000">
              <a:schemeClr val="bg1"/>
            </a:gs>
            <a:gs pos="97861">
              <a:schemeClr val="bg1">
                <a:lumMod val="88000"/>
              </a:schemeClr>
            </a:gs>
            <a:gs pos="50000">
              <a:schemeClr val="bg1"/>
            </a:gs>
          </a:gsLst>
          <a:path path="shape">
            <a:fillToRect l="50000" t="50000" r="50000" b="5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4C2F253-D90F-1142-A21B-3EF2A926311B}"/>
              </a:ext>
            </a:extLst>
          </p:cNvPr>
          <p:cNvSpPr/>
          <p:nvPr userDrawn="1"/>
        </p:nvSpPr>
        <p:spPr>
          <a:xfrm>
            <a:off x="515655" y="526869"/>
            <a:ext cx="4056345" cy="38119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C38C326-EF33-704E-A4EB-EBE1FFE9E9AD}"/>
              </a:ext>
            </a:extLst>
          </p:cNvPr>
          <p:cNvSpPr/>
          <p:nvPr userDrawn="1"/>
        </p:nvSpPr>
        <p:spPr>
          <a:xfrm>
            <a:off x="4572000" y="526869"/>
            <a:ext cx="4056345" cy="3811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D4C722EB-1B19-1ECC-1B3B-C39AC08FA681}"/>
              </a:ext>
            </a:extLst>
          </p:cNvPr>
          <p:cNvSpPr txBox="1"/>
          <p:nvPr userDrawn="1"/>
        </p:nvSpPr>
        <p:spPr>
          <a:xfrm>
            <a:off x="8149173" y="4892797"/>
            <a:ext cx="666796" cy="184666"/>
          </a:xfrm>
          <a:prstGeom prst="rect">
            <a:avLst/>
          </a:prstGeom>
          <a:noFill/>
        </p:spPr>
        <p:txBody>
          <a:bodyPr wrap="square">
            <a:spAutoFit/>
          </a:bodyPr>
          <a:lstStyle/>
          <a:p>
            <a:pPr algn="ctr"/>
            <a:fld id="{DE87642C-B7C1-4B57-8C95-0170592CB734}" type="slidenum">
              <a:rPr lang="en-US" sz="600" b="0" i="0" smtClean="0">
                <a:solidFill>
                  <a:schemeClr val="tx1">
                    <a:lumMod val="50000"/>
                    <a:lumOff val="50000"/>
                  </a:schemeClr>
                </a:solidFill>
                <a:latin typeface="Arial" panose="020B0604020202020204" pitchFamily="34" charset="0"/>
                <a:ea typeface="Helvetica Neue" panose="02000503000000020004" pitchFamily="2" charset="0"/>
                <a:cs typeface="Arial" panose="020B0604020202020204" pitchFamily="34" charset="0"/>
              </a:rPr>
              <a:pPr algn="ctr"/>
              <a:t>‹#›</a:t>
            </a:fld>
            <a:endParaRPr lang="en-US" sz="600" dirty="0"/>
          </a:p>
        </p:txBody>
      </p:sp>
      <p:pic>
        <p:nvPicPr>
          <p:cNvPr id="4" name="Picture 3">
            <a:extLst>
              <a:ext uri="{FF2B5EF4-FFF2-40B4-BE49-F238E27FC236}">
                <a16:creationId xmlns:a16="http://schemas.microsoft.com/office/drawing/2014/main" id="{192838F9-27C9-F75A-E933-9444AA821555}"/>
              </a:ext>
            </a:extLst>
          </p:cNvPr>
          <p:cNvPicPr>
            <a:picLocks noChangeAspect="1"/>
          </p:cNvPicPr>
          <p:nvPr userDrawn="1"/>
        </p:nvPicPr>
        <p:blipFill>
          <a:blip r:embed="rId3"/>
          <a:stretch>
            <a:fillRect/>
          </a:stretch>
        </p:blipFill>
        <p:spPr>
          <a:xfrm>
            <a:off x="8076495" y="4564265"/>
            <a:ext cx="810322" cy="228260"/>
          </a:xfrm>
          <a:prstGeom prst="rect">
            <a:avLst/>
          </a:prstGeom>
        </p:spPr>
      </p:pic>
    </p:spTree>
    <p:extLst>
      <p:ext uri="{BB962C8B-B14F-4D97-AF65-F5344CB8AC3E}">
        <p14:creationId xmlns:p14="http://schemas.microsoft.com/office/powerpoint/2010/main" val="2571908119"/>
      </p:ext>
    </p:extLst>
  </p:cSld>
  <p:clrMap bg1="lt1" tx1="dk1" bg2="lt2" tx2="dk2" accent1="accent1" accent2="accent2" accent3="accent3" accent4="accent4" accent5="accent5" accent6="accent6" hlink="hlink" folHlink="folHlink"/>
  <p:sldLayoutIdLst>
    <p:sldLayoutId id="21474837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gradFill>
          <a:gsLst>
            <a:gs pos="12000">
              <a:schemeClr val="bg1"/>
            </a:gs>
            <a:gs pos="97861">
              <a:schemeClr val="bg1">
                <a:lumMod val="88000"/>
              </a:schemeClr>
            </a:gs>
            <a:gs pos="50000">
              <a:schemeClr val="bg1"/>
            </a:gs>
          </a:gsLst>
          <a:path path="shape">
            <a:fillToRect l="50000" t="50000" r="50000" b="5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4C2F253-D90F-1142-A21B-3EF2A926311B}"/>
              </a:ext>
            </a:extLst>
          </p:cNvPr>
          <p:cNvSpPr/>
          <p:nvPr userDrawn="1"/>
        </p:nvSpPr>
        <p:spPr>
          <a:xfrm>
            <a:off x="515655" y="526869"/>
            <a:ext cx="4056345" cy="3811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C38C326-EF33-704E-A4EB-EBE1FFE9E9AD}"/>
              </a:ext>
            </a:extLst>
          </p:cNvPr>
          <p:cNvSpPr/>
          <p:nvPr userDrawn="1"/>
        </p:nvSpPr>
        <p:spPr>
          <a:xfrm>
            <a:off x="4572000" y="526869"/>
            <a:ext cx="4056345" cy="3811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D4C722EB-1B19-1ECC-1B3B-C39AC08FA681}"/>
              </a:ext>
            </a:extLst>
          </p:cNvPr>
          <p:cNvSpPr txBox="1"/>
          <p:nvPr userDrawn="1"/>
        </p:nvSpPr>
        <p:spPr>
          <a:xfrm>
            <a:off x="8149173" y="4892797"/>
            <a:ext cx="666796" cy="184666"/>
          </a:xfrm>
          <a:prstGeom prst="rect">
            <a:avLst/>
          </a:prstGeom>
          <a:noFill/>
        </p:spPr>
        <p:txBody>
          <a:bodyPr wrap="square">
            <a:spAutoFit/>
          </a:bodyPr>
          <a:lstStyle/>
          <a:p>
            <a:pPr algn="ctr"/>
            <a:fld id="{DE87642C-B7C1-4B57-8C95-0170592CB734}" type="slidenum">
              <a:rPr lang="en-US" sz="600" b="0" i="0" smtClean="0">
                <a:solidFill>
                  <a:schemeClr val="tx1">
                    <a:lumMod val="50000"/>
                    <a:lumOff val="50000"/>
                  </a:schemeClr>
                </a:solidFill>
                <a:latin typeface="Arial" panose="020B0604020202020204" pitchFamily="34" charset="0"/>
                <a:ea typeface="Helvetica Neue" panose="02000503000000020004" pitchFamily="2" charset="0"/>
                <a:cs typeface="Arial" panose="020B0604020202020204" pitchFamily="34" charset="0"/>
              </a:rPr>
              <a:pPr algn="ctr"/>
              <a:t>‹#›</a:t>
            </a:fld>
            <a:endParaRPr lang="en-US" sz="600" dirty="0"/>
          </a:p>
        </p:txBody>
      </p:sp>
      <p:pic>
        <p:nvPicPr>
          <p:cNvPr id="4" name="Picture 3">
            <a:extLst>
              <a:ext uri="{FF2B5EF4-FFF2-40B4-BE49-F238E27FC236}">
                <a16:creationId xmlns:a16="http://schemas.microsoft.com/office/drawing/2014/main" id="{12F9C52B-5FC9-ECA2-5CC3-AEB50D58C639}"/>
              </a:ext>
            </a:extLst>
          </p:cNvPr>
          <p:cNvPicPr>
            <a:picLocks noChangeAspect="1"/>
          </p:cNvPicPr>
          <p:nvPr userDrawn="1"/>
        </p:nvPicPr>
        <p:blipFill>
          <a:blip r:embed="rId3"/>
          <a:stretch>
            <a:fillRect/>
          </a:stretch>
        </p:blipFill>
        <p:spPr>
          <a:xfrm>
            <a:off x="8076495" y="4564265"/>
            <a:ext cx="810322" cy="228260"/>
          </a:xfrm>
          <a:prstGeom prst="rect">
            <a:avLst/>
          </a:prstGeom>
        </p:spPr>
      </p:pic>
    </p:spTree>
    <p:extLst>
      <p:ext uri="{BB962C8B-B14F-4D97-AF65-F5344CB8AC3E}">
        <p14:creationId xmlns:p14="http://schemas.microsoft.com/office/powerpoint/2010/main" val="3556421861"/>
      </p:ext>
    </p:extLst>
  </p:cSld>
  <p:clrMap bg1="lt1" tx1="dk1" bg2="lt2" tx2="dk2" accent1="accent1" accent2="accent2" accent3="accent3" accent4="accent4" accent5="accent5" accent6="accent6" hlink="hlink" folHlink="folHlink"/>
  <p:sldLayoutIdLst>
    <p:sldLayoutId id="214748388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gradFill>
          <a:gsLst>
            <a:gs pos="12000">
              <a:schemeClr val="bg1"/>
            </a:gs>
            <a:gs pos="97861">
              <a:schemeClr val="bg1">
                <a:lumMod val="88000"/>
              </a:schemeClr>
            </a:gs>
            <a:gs pos="50000">
              <a:schemeClr val="bg1"/>
            </a:gs>
          </a:gsLst>
          <a:path path="shape">
            <a:fillToRect l="50000" t="50000" r="50000" b="5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4C2F253-D90F-1142-A21B-3EF2A926311B}"/>
              </a:ext>
            </a:extLst>
          </p:cNvPr>
          <p:cNvSpPr/>
          <p:nvPr userDrawn="1"/>
        </p:nvSpPr>
        <p:spPr>
          <a:xfrm>
            <a:off x="515655" y="526869"/>
            <a:ext cx="4056345" cy="3811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C38C326-EF33-704E-A4EB-EBE1FFE9E9AD}"/>
              </a:ext>
            </a:extLst>
          </p:cNvPr>
          <p:cNvSpPr/>
          <p:nvPr userDrawn="1"/>
        </p:nvSpPr>
        <p:spPr>
          <a:xfrm>
            <a:off x="4572000" y="526869"/>
            <a:ext cx="4056345" cy="3811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D4C722EB-1B19-1ECC-1B3B-C39AC08FA681}"/>
              </a:ext>
            </a:extLst>
          </p:cNvPr>
          <p:cNvSpPr txBox="1"/>
          <p:nvPr userDrawn="1"/>
        </p:nvSpPr>
        <p:spPr>
          <a:xfrm>
            <a:off x="8149173" y="4892797"/>
            <a:ext cx="666796" cy="184666"/>
          </a:xfrm>
          <a:prstGeom prst="rect">
            <a:avLst/>
          </a:prstGeom>
          <a:noFill/>
        </p:spPr>
        <p:txBody>
          <a:bodyPr wrap="square">
            <a:spAutoFit/>
          </a:bodyPr>
          <a:lstStyle/>
          <a:p>
            <a:pPr algn="ctr"/>
            <a:fld id="{DE87642C-B7C1-4B57-8C95-0170592CB734}" type="slidenum">
              <a:rPr lang="en-US" sz="600" b="0" i="0" smtClean="0">
                <a:solidFill>
                  <a:schemeClr val="tx1">
                    <a:lumMod val="50000"/>
                    <a:lumOff val="50000"/>
                  </a:schemeClr>
                </a:solidFill>
                <a:latin typeface="Arial" panose="020B0604020202020204" pitchFamily="34" charset="0"/>
                <a:ea typeface="Helvetica Neue" panose="02000503000000020004" pitchFamily="2" charset="0"/>
                <a:cs typeface="Arial" panose="020B0604020202020204" pitchFamily="34" charset="0"/>
              </a:rPr>
              <a:pPr algn="ctr"/>
              <a:t>‹#›</a:t>
            </a:fld>
            <a:endParaRPr lang="en-US" sz="600" dirty="0"/>
          </a:p>
        </p:txBody>
      </p:sp>
      <p:pic>
        <p:nvPicPr>
          <p:cNvPr id="4" name="Picture 3">
            <a:extLst>
              <a:ext uri="{FF2B5EF4-FFF2-40B4-BE49-F238E27FC236}">
                <a16:creationId xmlns:a16="http://schemas.microsoft.com/office/drawing/2014/main" id="{C01DB3AE-90F2-428A-DCE0-CA8B0FFE4E14}"/>
              </a:ext>
            </a:extLst>
          </p:cNvPr>
          <p:cNvPicPr>
            <a:picLocks noChangeAspect="1"/>
          </p:cNvPicPr>
          <p:nvPr userDrawn="1"/>
        </p:nvPicPr>
        <p:blipFill>
          <a:blip r:embed="rId3"/>
          <a:stretch>
            <a:fillRect/>
          </a:stretch>
        </p:blipFill>
        <p:spPr>
          <a:xfrm>
            <a:off x="8076495" y="4564265"/>
            <a:ext cx="810322" cy="228260"/>
          </a:xfrm>
          <a:prstGeom prst="rect">
            <a:avLst/>
          </a:prstGeom>
        </p:spPr>
      </p:pic>
    </p:spTree>
    <p:extLst>
      <p:ext uri="{BB962C8B-B14F-4D97-AF65-F5344CB8AC3E}">
        <p14:creationId xmlns:p14="http://schemas.microsoft.com/office/powerpoint/2010/main" val="891165567"/>
      </p:ext>
    </p:extLst>
  </p:cSld>
  <p:clrMap bg1="lt1" tx1="dk1" bg2="lt2" tx2="dk2" accent1="accent1" accent2="accent2" accent3="accent3" accent4="accent4" accent5="accent5" accent6="accent6" hlink="hlink" folHlink="folHlink"/>
  <p:sldLayoutIdLst>
    <p:sldLayoutId id="214748389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rgbClr val="A6192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C79184-17BE-FB21-768A-4B6692B51C8D}"/>
              </a:ext>
            </a:extLst>
          </p:cNvPr>
          <p:cNvPicPr>
            <a:picLocks noChangeAspect="1"/>
          </p:cNvPicPr>
          <p:nvPr userDrawn="1"/>
        </p:nvPicPr>
        <p:blipFill>
          <a:blip r:embed="rId3"/>
          <a:stretch>
            <a:fillRect/>
          </a:stretch>
        </p:blipFill>
        <p:spPr>
          <a:xfrm>
            <a:off x="3232648" y="1974790"/>
            <a:ext cx="2708181" cy="762868"/>
          </a:xfrm>
          <a:prstGeom prst="rect">
            <a:avLst/>
          </a:prstGeom>
        </p:spPr>
      </p:pic>
    </p:spTree>
    <p:extLst>
      <p:ext uri="{BB962C8B-B14F-4D97-AF65-F5344CB8AC3E}">
        <p14:creationId xmlns:p14="http://schemas.microsoft.com/office/powerpoint/2010/main" val="515154198"/>
      </p:ext>
    </p:extLst>
  </p:cSld>
  <p:clrMap bg1="lt1" tx1="dk1" bg2="lt2" tx2="dk2" accent1="accent1" accent2="accent2" accent3="accent3" accent4="accent4" accent5="accent5" accent6="accent6" hlink="hlink" folHlink="folHlink"/>
  <p:sldLayoutIdLst>
    <p:sldLayoutId id="214748374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752576"/>
      </p:ext>
    </p:extLst>
  </p:cSld>
  <p:clrMap bg1="lt1" tx1="dk1" bg2="lt2" tx2="dk2" accent1="accent1" accent2="accent2" accent3="accent3" accent4="accent4" accent5="accent5" accent6="accent6" hlink="hlink" folHlink="folHlink"/>
  <p:sldLayoutIdLst>
    <p:sldLayoutId id="2147483894" r:id="rId1"/>
    <p:sldLayoutId id="2147483897" r:id="rId2"/>
    <p:sldLayoutId id="2147483895" r:id="rId3"/>
    <p:sldLayoutId id="2147483898" r:id="rId4"/>
    <p:sldLayoutId id="214748389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srcRect/>
          <a:stretch>
            <a:fillRect/>
          </a:stretch>
        </a:blipFill>
        <a:effectLst/>
      </p:bgPr>
    </p:bg>
    <p:spTree>
      <p:nvGrpSpPr>
        <p:cNvPr id="1" name=""/>
        <p:cNvGrpSpPr/>
        <p:nvPr/>
      </p:nvGrpSpPr>
      <p:grpSpPr>
        <a:xfrm>
          <a:off x="0" y="0"/>
          <a:ext cx="0" cy="0"/>
          <a:chOff x="0" y="0"/>
          <a:chExt cx="0" cy="0"/>
        </a:xfrm>
      </p:grpSpPr>
      <p:pic>
        <p:nvPicPr>
          <p:cNvPr id="4" name="Picture 3" descr="Graphical user interface, text&#10;&#10;Description automatically generated">
            <a:extLst>
              <a:ext uri="{FF2B5EF4-FFF2-40B4-BE49-F238E27FC236}">
                <a16:creationId xmlns:a16="http://schemas.microsoft.com/office/drawing/2014/main" id="{00E10ED0-1A1F-8AD5-BDA2-544F501718F8}"/>
              </a:ext>
            </a:extLst>
          </p:cNvPr>
          <p:cNvPicPr>
            <a:picLocks noChangeAspect="1"/>
          </p:cNvPicPr>
          <p:nvPr userDrawn="1"/>
        </p:nvPicPr>
        <p:blipFill>
          <a:blip r:embed="rId6"/>
          <a:stretch>
            <a:fillRect/>
          </a:stretch>
        </p:blipFill>
        <p:spPr>
          <a:xfrm>
            <a:off x="7969822" y="4498968"/>
            <a:ext cx="1025498" cy="486162"/>
          </a:xfrm>
          <a:prstGeom prst="rect">
            <a:avLst/>
          </a:prstGeom>
        </p:spPr>
      </p:pic>
      <p:sp>
        <p:nvSpPr>
          <p:cNvPr id="2" name="TextBox 1">
            <a:extLst>
              <a:ext uri="{FF2B5EF4-FFF2-40B4-BE49-F238E27FC236}">
                <a16:creationId xmlns:a16="http://schemas.microsoft.com/office/drawing/2014/main" id="{2B85BB8B-C1D7-9138-207F-90FEA68C1FB0}"/>
              </a:ext>
            </a:extLst>
          </p:cNvPr>
          <p:cNvSpPr txBox="1"/>
          <p:nvPr userDrawn="1"/>
        </p:nvSpPr>
        <p:spPr>
          <a:xfrm>
            <a:off x="8149173" y="4892797"/>
            <a:ext cx="666796" cy="184666"/>
          </a:xfrm>
          <a:prstGeom prst="rect">
            <a:avLst/>
          </a:prstGeom>
          <a:noFill/>
        </p:spPr>
        <p:txBody>
          <a:bodyPr wrap="square">
            <a:spAutoFit/>
          </a:bodyPr>
          <a:lstStyle/>
          <a:p>
            <a:pPr algn="ctr"/>
            <a:fld id="{DE87642C-B7C1-4B57-8C95-0170592CB734}" type="slidenum">
              <a:rPr lang="en-US" sz="600" b="0" i="0" smtClean="0">
                <a:solidFill>
                  <a:schemeClr val="bg1"/>
                </a:solidFill>
                <a:latin typeface="Arial" panose="020B0604020202020204" pitchFamily="34" charset="0"/>
                <a:ea typeface="Helvetica Neue" panose="02000503000000020004" pitchFamily="2" charset="0"/>
                <a:cs typeface="Arial" panose="020B0604020202020204" pitchFamily="34" charset="0"/>
              </a:rPr>
              <a:pPr algn="ctr"/>
              <a:t>‹#›</a:t>
            </a:fld>
            <a:endParaRPr lang="en-US" sz="600" dirty="0">
              <a:solidFill>
                <a:schemeClr val="bg1"/>
              </a:solidFill>
            </a:endParaRPr>
          </a:p>
        </p:txBody>
      </p:sp>
    </p:spTree>
    <p:extLst>
      <p:ext uri="{BB962C8B-B14F-4D97-AF65-F5344CB8AC3E}">
        <p14:creationId xmlns:p14="http://schemas.microsoft.com/office/powerpoint/2010/main" val="222617516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8725732"/>
      </p:ext>
    </p:extLst>
  </p:cSld>
  <p:clrMap bg1="lt1" tx1="dk1" bg2="lt2" tx2="dk2" accent1="accent1" accent2="accent2" accent3="accent3" accent4="accent4" accent5="accent5" accent6="accent6" hlink="hlink" folHlink="folHlink"/>
  <p:sldLayoutIdLst>
    <p:sldLayoutId id="2147483732" r:id="rId1"/>
    <p:sldLayoutId id="2147483751" r:id="rId2"/>
    <p:sldLayoutId id="2147483748" r:id="rId3"/>
    <p:sldLayoutId id="2147483892" r:id="rId4"/>
    <p:sldLayoutId id="2147483750" r:id="rId5"/>
    <p:sldLayoutId id="2147483719" r:id="rId6"/>
    <p:sldLayoutId id="2147483749" r:id="rId7"/>
    <p:sldLayoutId id="2147483899"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2000">
              <a:schemeClr val="bg1"/>
            </a:gs>
            <a:gs pos="97861">
              <a:schemeClr val="bg1">
                <a:lumMod val="88000"/>
              </a:schemeClr>
            </a:gs>
            <a:gs pos="50000">
              <a:schemeClr val="bg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Rectangle 20">
            <a:extLst>
              <a:ext uri="{FF2B5EF4-FFF2-40B4-BE49-F238E27FC236}">
                <a16:creationId xmlns:a16="http://schemas.microsoft.com/office/drawing/2014/main" id="{F9A9E543-A0BD-4A79-652C-23E74A6EC85C}"/>
              </a:ext>
            </a:extLst>
          </p:cNvPr>
          <p:cNvSpPr>
            <a:spLocks noChangeAspect="1"/>
          </p:cNvSpPr>
          <p:nvPr userDrawn="1"/>
        </p:nvSpPr>
        <p:spPr>
          <a:xfrm>
            <a:off x="662344" y="787401"/>
            <a:ext cx="4029382" cy="4356100"/>
          </a:xfrm>
          <a:prstGeom prst="rect">
            <a:avLst/>
          </a:prstGeom>
          <a:solidFill>
            <a:srgbClr val="A6192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EA352CD-9E53-1D18-7F95-E270CD888440}"/>
              </a:ext>
            </a:extLst>
          </p:cNvPr>
          <p:cNvPicPr>
            <a:picLocks noChangeAspect="1"/>
          </p:cNvPicPr>
          <p:nvPr userDrawn="1"/>
        </p:nvPicPr>
        <p:blipFill>
          <a:blip r:embed="rId4"/>
          <a:stretch>
            <a:fillRect/>
          </a:stretch>
        </p:blipFill>
        <p:spPr>
          <a:xfrm>
            <a:off x="8076495" y="4564265"/>
            <a:ext cx="810322" cy="228260"/>
          </a:xfrm>
          <a:prstGeom prst="rect">
            <a:avLst/>
          </a:prstGeom>
        </p:spPr>
      </p:pic>
    </p:spTree>
    <p:extLst>
      <p:ext uri="{BB962C8B-B14F-4D97-AF65-F5344CB8AC3E}">
        <p14:creationId xmlns:p14="http://schemas.microsoft.com/office/powerpoint/2010/main" val="3541962674"/>
      </p:ext>
    </p:extLst>
  </p:cSld>
  <p:clrMap bg1="lt1" tx1="dk1" bg2="lt2" tx2="dk2" accent1="accent1" accent2="accent2" accent3="accent3" accent4="accent4" accent5="accent5" accent6="accent6" hlink="hlink" folHlink="folHlink"/>
  <p:sldLayoutIdLst>
    <p:sldLayoutId id="2147483775" r:id="rId1"/>
    <p:sldLayoutId id="214748380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2000">
              <a:schemeClr val="bg1"/>
            </a:gs>
            <a:gs pos="97861">
              <a:schemeClr val="bg1">
                <a:lumMod val="88000"/>
              </a:schemeClr>
            </a:gs>
            <a:gs pos="50000">
              <a:schemeClr val="bg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4" name="Rectangle 20">
            <a:extLst>
              <a:ext uri="{FF2B5EF4-FFF2-40B4-BE49-F238E27FC236}">
                <a16:creationId xmlns:a16="http://schemas.microsoft.com/office/drawing/2014/main" id="{BBB96F37-5B54-4222-B586-30EBFBCF7814}"/>
              </a:ext>
            </a:extLst>
          </p:cNvPr>
          <p:cNvSpPr>
            <a:spLocks noChangeAspect="1"/>
          </p:cNvSpPr>
          <p:nvPr userDrawn="1"/>
        </p:nvSpPr>
        <p:spPr>
          <a:xfrm>
            <a:off x="662344" y="787401"/>
            <a:ext cx="4029382" cy="4356100"/>
          </a:xfrm>
          <a:prstGeom prst="rect">
            <a:avLst/>
          </a:prstGeom>
          <a:solidFill>
            <a:srgbClr val="A6192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970B3B3-BCF9-2F3F-9C9A-91146A23F949}"/>
              </a:ext>
            </a:extLst>
          </p:cNvPr>
          <p:cNvSpPr txBox="1"/>
          <p:nvPr userDrawn="1"/>
        </p:nvSpPr>
        <p:spPr>
          <a:xfrm>
            <a:off x="8149173" y="4892797"/>
            <a:ext cx="666796" cy="184666"/>
          </a:xfrm>
          <a:prstGeom prst="rect">
            <a:avLst/>
          </a:prstGeom>
          <a:noFill/>
        </p:spPr>
        <p:txBody>
          <a:bodyPr wrap="square">
            <a:spAutoFit/>
          </a:bodyPr>
          <a:lstStyle/>
          <a:p>
            <a:pPr algn="ctr"/>
            <a:fld id="{DE87642C-B7C1-4B57-8C95-0170592CB734}" type="slidenum">
              <a:rPr lang="en-US" sz="600" b="0" i="0" smtClean="0">
                <a:solidFill>
                  <a:schemeClr val="tx1">
                    <a:lumMod val="50000"/>
                    <a:lumOff val="50000"/>
                  </a:schemeClr>
                </a:solidFill>
                <a:latin typeface="Arial" panose="020B0604020202020204" pitchFamily="34" charset="0"/>
                <a:ea typeface="Helvetica Neue" panose="02000503000000020004" pitchFamily="2" charset="0"/>
                <a:cs typeface="Arial" panose="020B0604020202020204" pitchFamily="34" charset="0"/>
              </a:rPr>
              <a:pPr algn="ctr"/>
              <a:t>‹#›</a:t>
            </a:fld>
            <a:endParaRPr lang="en-US" sz="600" dirty="0"/>
          </a:p>
        </p:txBody>
      </p:sp>
      <p:pic>
        <p:nvPicPr>
          <p:cNvPr id="2" name="Picture 1">
            <a:extLst>
              <a:ext uri="{FF2B5EF4-FFF2-40B4-BE49-F238E27FC236}">
                <a16:creationId xmlns:a16="http://schemas.microsoft.com/office/drawing/2014/main" id="{8549661D-D4F0-66F1-A87E-82077EDA8748}"/>
              </a:ext>
            </a:extLst>
          </p:cNvPr>
          <p:cNvPicPr>
            <a:picLocks noChangeAspect="1"/>
          </p:cNvPicPr>
          <p:nvPr userDrawn="1"/>
        </p:nvPicPr>
        <p:blipFill>
          <a:blip r:embed="rId6"/>
          <a:stretch>
            <a:fillRect/>
          </a:stretch>
        </p:blipFill>
        <p:spPr>
          <a:xfrm>
            <a:off x="8076495" y="4564265"/>
            <a:ext cx="810322" cy="228260"/>
          </a:xfrm>
          <a:prstGeom prst="rect">
            <a:avLst/>
          </a:prstGeom>
        </p:spPr>
      </p:pic>
    </p:spTree>
    <p:extLst>
      <p:ext uri="{BB962C8B-B14F-4D97-AF65-F5344CB8AC3E}">
        <p14:creationId xmlns:p14="http://schemas.microsoft.com/office/powerpoint/2010/main" val="806130759"/>
      </p:ext>
    </p:extLst>
  </p:cSld>
  <p:clrMap bg1="lt1" tx1="dk1" bg2="lt2" tx2="dk2" accent1="accent1" accent2="accent2" accent3="accent3" accent4="accent4" accent5="accent5" accent6="accent6" hlink="hlink" folHlink="folHlink"/>
  <p:sldLayoutIdLst>
    <p:sldLayoutId id="2147483755" r:id="rId1"/>
    <p:sldLayoutId id="2147483757" r:id="rId2"/>
    <p:sldLayoutId id="2147483830" r:id="rId3"/>
    <p:sldLayoutId id="214748383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2000">
              <a:schemeClr val="bg1"/>
            </a:gs>
            <a:gs pos="97861">
              <a:schemeClr val="bg1">
                <a:lumMod val="88000"/>
              </a:schemeClr>
            </a:gs>
            <a:gs pos="50000">
              <a:schemeClr val="bg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70B3B3-BCF9-2F3F-9C9A-91146A23F949}"/>
              </a:ext>
            </a:extLst>
          </p:cNvPr>
          <p:cNvSpPr txBox="1"/>
          <p:nvPr userDrawn="1"/>
        </p:nvSpPr>
        <p:spPr>
          <a:xfrm>
            <a:off x="8149173" y="4892797"/>
            <a:ext cx="666796" cy="184666"/>
          </a:xfrm>
          <a:prstGeom prst="rect">
            <a:avLst/>
          </a:prstGeom>
          <a:noFill/>
        </p:spPr>
        <p:txBody>
          <a:bodyPr wrap="square">
            <a:spAutoFit/>
          </a:bodyPr>
          <a:lstStyle/>
          <a:p>
            <a:pPr algn="ctr"/>
            <a:fld id="{DE87642C-B7C1-4B57-8C95-0170592CB734}" type="slidenum">
              <a:rPr lang="en-US" sz="600" b="0" i="0" smtClean="0">
                <a:solidFill>
                  <a:schemeClr val="tx1">
                    <a:lumMod val="50000"/>
                    <a:lumOff val="50000"/>
                  </a:schemeClr>
                </a:solidFill>
                <a:latin typeface="Arial" panose="020B0604020202020204" pitchFamily="34" charset="0"/>
                <a:ea typeface="Helvetica Neue" panose="02000503000000020004" pitchFamily="2" charset="0"/>
                <a:cs typeface="Arial" panose="020B0604020202020204" pitchFamily="34" charset="0"/>
              </a:rPr>
              <a:pPr algn="ctr"/>
              <a:t>‹#›</a:t>
            </a:fld>
            <a:endParaRPr lang="en-US" sz="600" dirty="0"/>
          </a:p>
        </p:txBody>
      </p:sp>
      <p:pic>
        <p:nvPicPr>
          <p:cNvPr id="2" name="Picture 1">
            <a:extLst>
              <a:ext uri="{FF2B5EF4-FFF2-40B4-BE49-F238E27FC236}">
                <a16:creationId xmlns:a16="http://schemas.microsoft.com/office/drawing/2014/main" id="{150D5EA4-3A7F-B091-1D28-FEDD6A90306D}"/>
              </a:ext>
            </a:extLst>
          </p:cNvPr>
          <p:cNvPicPr>
            <a:picLocks noChangeAspect="1"/>
          </p:cNvPicPr>
          <p:nvPr userDrawn="1"/>
        </p:nvPicPr>
        <p:blipFill>
          <a:blip r:embed="rId7"/>
          <a:stretch>
            <a:fillRect/>
          </a:stretch>
        </p:blipFill>
        <p:spPr>
          <a:xfrm>
            <a:off x="8076495" y="4564265"/>
            <a:ext cx="810322" cy="228260"/>
          </a:xfrm>
          <a:prstGeom prst="rect">
            <a:avLst/>
          </a:prstGeom>
        </p:spPr>
      </p:pic>
    </p:spTree>
    <p:extLst>
      <p:ext uri="{BB962C8B-B14F-4D97-AF65-F5344CB8AC3E}">
        <p14:creationId xmlns:p14="http://schemas.microsoft.com/office/powerpoint/2010/main" val="61762021"/>
      </p:ext>
    </p:extLst>
  </p:cSld>
  <p:clrMap bg1="lt1" tx1="dk1" bg2="lt2" tx2="dk2" accent1="accent1" accent2="accent2" accent3="accent3" accent4="accent4" accent5="accent5" accent6="accent6" hlink="hlink" folHlink="folHlink"/>
  <p:sldLayoutIdLst>
    <p:sldLayoutId id="2147483863" r:id="rId1"/>
    <p:sldLayoutId id="2147483867" r:id="rId2"/>
    <p:sldLayoutId id="2147483864" r:id="rId3"/>
    <p:sldLayoutId id="2147483865" r:id="rId4"/>
    <p:sldLayoutId id="214748386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2000">
              <a:schemeClr val="bg1"/>
            </a:gs>
            <a:gs pos="97861">
              <a:schemeClr val="bg1">
                <a:lumMod val="88000"/>
              </a:schemeClr>
            </a:gs>
            <a:gs pos="50000">
              <a:schemeClr val="bg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A29AC8-68F6-E700-E21F-D78CAF525C5F}"/>
              </a:ext>
            </a:extLst>
          </p:cNvPr>
          <p:cNvSpPr txBox="1"/>
          <p:nvPr userDrawn="1"/>
        </p:nvSpPr>
        <p:spPr>
          <a:xfrm>
            <a:off x="8149173" y="4892797"/>
            <a:ext cx="666796" cy="184666"/>
          </a:xfrm>
          <a:prstGeom prst="rect">
            <a:avLst/>
          </a:prstGeom>
          <a:noFill/>
        </p:spPr>
        <p:txBody>
          <a:bodyPr wrap="square">
            <a:spAutoFit/>
          </a:bodyPr>
          <a:lstStyle/>
          <a:p>
            <a:pPr algn="ctr"/>
            <a:fld id="{DE87642C-B7C1-4B57-8C95-0170592CB734}" type="slidenum">
              <a:rPr lang="en-US" sz="600" b="0" i="0" smtClean="0">
                <a:solidFill>
                  <a:schemeClr val="tx1">
                    <a:lumMod val="50000"/>
                    <a:lumOff val="50000"/>
                  </a:schemeClr>
                </a:solidFill>
                <a:latin typeface="Arial" panose="020B0604020202020204" pitchFamily="34" charset="0"/>
                <a:ea typeface="Helvetica Neue" panose="02000503000000020004" pitchFamily="2" charset="0"/>
                <a:cs typeface="Arial" panose="020B0604020202020204" pitchFamily="34" charset="0"/>
              </a:rPr>
              <a:pPr algn="ctr"/>
              <a:t>‹#›</a:t>
            </a:fld>
            <a:endParaRPr lang="en-US" sz="600" dirty="0"/>
          </a:p>
        </p:txBody>
      </p:sp>
      <p:pic>
        <p:nvPicPr>
          <p:cNvPr id="2" name="Picture 1">
            <a:extLst>
              <a:ext uri="{FF2B5EF4-FFF2-40B4-BE49-F238E27FC236}">
                <a16:creationId xmlns:a16="http://schemas.microsoft.com/office/drawing/2014/main" id="{0EA432BC-B3F7-0AEE-D1E5-405B509F9470}"/>
              </a:ext>
            </a:extLst>
          </p:cNvPr>
          <p:cNvPicPr>
            <a:picLocks noChangeAspect="1"/>
          </p:cNvPicPr>
          <p:nvPr userDrawn="1"/>
        </p:nvPicPr>
        <p:blipFill>
          <a:blip r:embed="rId3"/>
          <a:stretch>
            <a:fillRect/>
          </a:stretch>
        </p:blipFill>
        <p:spPr>
          <a:xfrm>
            <a:off x="8076495" y="4564265"/>
            <a:ext cx="810322" cy="228260"/>
          </a:xfrm>
          <a:prstGeom prst="rect">
            <a:avLst/>
          </a:prstGeom>
        </p:spPr>
      </p:pic>
    </p:spTree>
    <p:extLst>
      <p:ext uri="{BB962C8B-B14F-4D97-AF65-F5344CB8AC3E}">
        <p14:creationId xmlns:p14="http://schemas.microsoft.com/office/powerpoint/2010/main" val="2850785359"/>
      </p:ext>
    </p:extLst>
  </p:cSld>
  <p:clrMap bg1="lt1" tx1="dk1" bg2="lt2" tx2="dk2" accent1="accent1" accent2="accent2" accent3="accent3" accent4="accent4" accent5="accent5" accent6="accent6" hlink="hlink" folHlink="folHlink"/>
  <p:sldLayoutIdLst>
    <p:sldLayoutId id="214748379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2000">
              <a:schemeClr val="bg1"/>
            </a:gs>
            <a:gs pos="97861">
              <a:schemeClr val="bg1">
                <a:lumMod val="88000"/>
              </a:schemeClr>
            </a:gs>
            <a:gs pos="50000">
              <a:schemeClr val="bg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4" name="Rectangle 20">
            <a:extLst>
              <a:ext uri="{FF2B5EF4-FFF2-40B4-BE49-F238E27FC236}">
                <a16:creationId xmlns:a16="http://schemas.microsoft.com/office/drawing/2014/main" id="{BBB96F37-5B54-4222-B586-30EBFBCF7814}"/>
              </a:ext>
            </a:extLst>
          </p:cNvPr>
          <p:cNvSpPr>
            <a:spLocks noChangeAspect="1"/>
          </p:cNvSpPr>
          <p:nvPr userDrawn="1"/>
        </p:nvSpPr>
        <p:spPr>
          <a:xfrm>
            <a:off x="662344" y="787401"/>
            <a:ext cx="2214429" cy="4356100"/>
          </a:xfrm>
          <a:prstGeom prst="rect">
            <a:avLst/>
          </a:prstGeom>
          <a:solidFill>
            <a:srgbClr val="A6192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1A29AC8-68F6-E700-E21F-D78CAF525C5F}"/>
              </a:ext>
            </a:extLst>
          </p:cNvPr>
          <p:cNvSpPr txBox="1"/>
          <p:nvPr userDrawn="1"/>
        </p:nvSpPr>
        <p:spPr>
          <a:xfrm>
            <a:off x="8149173" y="4892797"/>
            <a:ext cx="666796" cy="184666"/>
          </a:xfrm>
          <a:prstGeom prst="rect">
            <a:avLst/>
          </a:prstGeom>
          <a:noFill/>
        </p:spPr>
        <p:txBody>
          <a:bodyPr wrap="square">
            <a:spAutoFit/>
          </a:bodyPr>
          <a:lstStyle/>
          <a:p>
            <a:pPr algn="ctr"/>
            <a:fld id="{DE87642C-B7C1-4B57-8C95-0170592CB734}" type="slidenum">
              <a:rPr lang="en-US" sz="600" b="0" i="0" smtClean="0">
                <a:solidFill>
                  <a:schemeClr val="tx1">
                    <a:lumMod val="50000"/>
                    <a:lumOff val="50000"/>
                  </a:schemeClr>
                </a:solidFill>
                <a:latin typeface="Arial" panose="020B0604020202020204" pitchFamily="34" charset="0"/>
                <a:ea typeface="Helvetica Neue" panose="02000503000000020004" pitchFamily="2" charset="0"/>
                <a:cs typeface="Arial" panose="020B0604020202020204" pitchFamily="34" charset="0"/>
              </a:rPr>
              <a:pPr algn="ctr"/>
              <a:t>‹#›</a:t>
            </a:fld>
            <a:endParaRPr lang="en-US" sz="600" dirty="0"/>
          </a:p>
        </p:txBody>
      </p:sp>
      <p:pic>
        <p:nvPicPr>
          <p:cNvPr id="2" name="Picture 1">
            <a:extLst>
              <a:ext uri="{FF2B5EF4-FFF2-40B4-BE49-F238E27FC236}">
                <a16:creationId xmlns:a16="http://schemas.microsoft.com/office/drawing/2014/main" id="{B07828AE-F9CF-A9C9-0086-5B0CD3999935}"/>
              </a:ext>
            </a:extLst>
          </p:cNvPr>
          <p:cNvPicPr>
            <a:picLocks noChangeAspect="1"/>
          </p:cNvPicPr>
          <p:nvPr userDrawn="1"/>
        </p:nvPicPr>
        <p:blipFill>
          <a:blip r:embed="rId3"/>
          <a:stretch>
            <a:fillRect/>
          </a:stretch>
        </p:blipFill>
        <p:spPr>
          <a:xfrm>
            <a:off x="8076495" y="4564265"/>
            <a:ext cx="810322" cy="228260"/>
          </a:xfrm>
          <a:prstGeom prst="rect">
            <a:avLst/>
          </a:prstGeom>
        </p:spPr>
      </p:pic>
    </p:spTree>
    <p:extLst>
      <p:ext uri="{BB962C8B-B14F-4D97-AF65-F5344CB8AC3E}">
        <p14:creationId xmlns:p14="http://schemas.microsoft.com/office/powerpoint/2010/main" val="639176633"/>
      </p:ext>
    </p:extLst>
  </p:cSld>
  <p:clrMap bg1="lt1" tx1="dk1" bg2="lt2" tx2="dk2" accent1="accent1" accent2="accent2" accent3="accent3" accent4="accent4" accent5="accent5" accent6="accent6" hlink="hlink" folHlink="folHlink"/>
  <p:sldLayoutIdLst>
    <p:sldLayoutId id="21474838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2000">
              <a:schemeClr val="bg1"/>
            </a:gs>
            <a:gs pos="97861">
              <a:schemeClr val="bg1">
                <a:lumMod val="88000"/>
              </a:schemeClr>
            </a:gs>
            <a:gs pos="50000">
              <a:schemeClr val="bg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DB9EB8E-E252-3C5E-CFCD-996CE614F5F7}"/>
              </a:ext>
            </a:extLst>
          </p:cNvPr>
          <p:cNvSpPr txBox="1"/>
          <p:nvPr userDrawn="1"/>
        </p:nvSpPr>
        <p:spPr>
          <a:xfrm>
            <a:off x="8149173" y="4892797"/>
            <a:ext cx="666796" cy="184666"/>
          </a:xfrm>
          <a:prstGeom prst="rect">
            <a:avLst/>
          </a:prstGeom>
          <a:noFill/>
        </p:spPr>
        <p:txBody>
          <a:bodyPr wrap="square">
            <a:spAutoFit/>
          </a:bodyPr>
          <a:lstStyle/>
          <a:p>
            <a:pPr algn="ctr"/>
            <a:fld id="{DE87642C-B7C1-4B57-8C95-0170592CB734}" type="slidenum">
              <a:rPr lang="en-US" sz="600" b="0" i="0" smtClean="0">
                <a:solidFill>
                  <a:schemeClr val="tx1">
                    <a:lumMod val="50000"/>
                    <a:lumOff val="50000"/>
                  </a:schemeClr>
                </a:solidFill>
                <a:latin typeface="Arial" panose="020B0604020202020204" pitchFamily="34" charset="0"/>
                <a:ea typeface="Helvetica Neue" panose="02000503000000020004" pitchFamily="2" charset="0"/>
                <a:cs typeface="Arial" panose="020B0604020202020204" pitchFamily="34" charset="0"/>
              </a:rPr>
              <a:pPr algn="ctr"/>
              <a:t>‹#›</a:t>
            </a:fld>
            <a:endParaRPr lang="en-US" sz="600" dirty="0"/>
          </a:p>
        </p:txBody>
      </p:sp>
      <p:pic>
        <p:nvPicPr>
          <p:cNvPr id="2" name="Picture 1">
            <a:extLst>
              <a:ext uri="{FF2B5EF4-FFF2-40B4-BE49-F238E27FC236}">
                <a16:creationId xmlns:a16="http://schemas.microsoft.com/office/drawing/2014/main" id="{183BA002-A58A-4955-C071-5D020E86E97E}"/>
              </a:ext>
            </a:extLst>
          </p:cNvPr>
          <p:cNvPicPr>
            <a:picLocks noChangeAspect="1"/>
          </p:cNvPicPr>
          <p:nvPr userDrawn="1"/>
        </p:nvPicPr>
        <p:blipFill>
          <a:blip r:embed="rId26"/>
          <a:stretch>
            <a:fillRect/>
          </a:stretch>
        </p:blipFill>
        <p:spPr>
          <a:xfrm>
            <a:off x="8076495" y="4564265"/>
            <a:ext cx="810322" cy="228260"/>
          </a:xfrm>
          <a:prstGeom prst="rect">
            <a:avLst/>
          </a:prstGeom>
        </p:spPr>
      </p:pic>
    </p:spTree>
    <p:extLst>
      <p:ext uri="{BB962C8B-B14F-4D97-AF65-F5344CB8AC3E}">
        <p14:creationId xmlns:p14="http://schemas.microsoft.com/office/powerpoint/2010/main" val="2153816266"/>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57" r:id="rId3"/>
    <p:sldLayoutId id="2147483704" r:id="rId4"/>
    <p:sldLayoutId id="2147483717" r:id="rId5"/>
    <p:sldLayoutId id="2147483869" r:id="rId6"/>
    <p:sldLayoutId id="2147483829" r:id="rId7"/>
    <p:sldLayoutId id="2147483870" r:id="rId8"/>
    <p:sldLayoutId id="2147483789" r:id="rId9"/>
    <p:sldLayoutId id="2147483871" r:id="rId10"/>
    <p:sldLayoutId id="2147483784" r:id="rId11"/>
    <p:sldLayoutId id="2147483872" r:id="rId12"/>
    <p:sldLayoutId id="2147483831" r:id="rId13"/>
    <p:sldLayoutId id="2147483873" r:id="rId14"/>
    <p:sldLayoutId id="2147483853" r:id="rId15"/>
    <p:sldLayoutId id="2147483856" r:id="rId16"/>
    <p:sldLayoutId id="2147483859" r:id="rId17"/>
    <p:sldLayoutId id="2147483868" r:id="rId18"/>
    <p:sldLayoutId id="2147483718" r:id="rId19"/>
    <p:sldLayoutId id="2147483832" r:id="rId20"/>
    <p:sldLayoutId id="2147483785" r:id="rId21"/>
    <p:sldLayoutId id="2147483780" r:id="rId22"/>
    <p:sldLayoutId id="2147483787" r:id="rId23"/>
    <p:sldLayoutId id="2147483790"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9.xml"/><Relationship Id="rId1" Type="http://schemas.openxmlformats.org/officeDocument/2006/relationships/tags" Target="../tags/tag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1.xml"/><Relationship Id="rId1" Type="http://schemas.openxmlformats.org/officeDocument/2006/relationships/tags" Target="../tags/tag12.xml"/><Relationship Id="rId5" Type="http://schemas.openxmlformats.org/officeDocument/2006/relationships/image" Target="../media/image15.png"/><Relationship Id="rId4" Type="http://schemas.openxmlformats.org/officeDocument/2006/relationships/image" Target="../media/image19.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51.xml"/><Relationship Id="rId1" Type="http://schemas.openxmlformats.org/officeDocument/2006/relationships/tags" Target="../tags/tag101.xml"/><Relationship Id="rId5" Type="http://schemas.openxmlformats.org/officeDocument/2006/relationships/image" Target="../media/image110.png"/><Relationship Id="rId4" Type="http://schemas.openxmlformats.org/officeDocument/2006/relationships/image" Target="../media/image113.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51.xml"/><Relationship Id="rId1" Type="http://schemas.openxmlformats.org/officeDocument/2006/relationships/tags" Target="../tags/tag102.xml"/><Relationship Id="rId5" Type="http://schemas.openxmlformats.org/officeDocument/2006/relationships/image" Target="../media/image110.png"/><Relationship Id="rId4" Type="http://schemas.openxmlformats.org/officeDocument/2006/relationships/image" Target="../media/image114.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16.xml"/><Relationship Id="rId1" Type="http://schemas.openxmlformats.org/officeDocument/2006/relationships/tags" Target="../tags/tag103.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51.xml"/><Relationship Id="rId1" Type="http://schemas.openxmlformats.org/officeDocument/2006/relationships/tags" Target="../tags/tag104.xml"/><Relationship Id="rId5" Type="http://schemas.openxmlformats.org/officeDocument/2006/relationships/image" Target="../media/image116.png"/><Relationship Id="rId4" Type="http://schemas.openxmlformats.org/officeDocument/2006/relationships/image" Target="../media/image115.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51.xml"/><Relationship Id="rId1" Type="http://schemas.openxmlformats.org/officeDocument/2006/relationships/tags" Target="../tags/tag105.xml"/><Relationship Id="rId5" Type="http://schemas.openxmlformats.org/officeDocument/2006/relationships/image" Target="../media/image116.png"/><Relationship Id="rId4" Type="http://schemas.openxmlformats.org/officeDocument/2006/relationships/image" Target="../media/image117.pn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51.xml"/><Relationship Id="rId1" Type="http://schemas.openxmlformats.org/officeDocument/2006/relationships/tags" Target="../tags/tag106.xml"/><Relationship Id="rId5" Type="http://schemas.openxmlformats.org/officeDocument/2006/relationships/image" Target="../media/image116.png"/><Relationship Id="rId4" Type="http://schemas.openxmlformats.org/officeDocument/2006/relationships/image" Target="../media/image118.pn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51.xml"/><Relationship Id="rId1" Type="http://schemas.openxmlformats.org/officeDocument/2006/relationships/tags" Target="../tags/tag107.xml"/><Relationship Id="rId5" Type="http://schemas.openxmlformats.org/officeDocument/2006/relationships/image" Target="../media/image116.png"/><Relationship Id="rId4" Type="http://schemas.openxmlformats.org/officeDocument/2006/relationships/image" Target="../media/image119.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85.xml"/><Relationship Id="rId1" Type="http://schemas.openxmlformats.org/officeDocument/2006/relationships/tags" Target="../tags/tag10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6.xml"/><Relationship Id="rId1" Type="http://schemas.openxmlformats.org/officeDocument/2006/relationships/tags" Target="../tags/tag1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1.xml"/><Relationship Id="rId1" Type="http://schemas.openxmlformats.org/officeDocument/2006/relationships/tags" Target="../tags/tag14.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1.xml"/><Relationship Id="rId1" Type="http://schemas.openxmlformats.org/officeDocument/2006/relationships/tags" Target="../tags/tag15.xml"/><Relationship Id="rId5" Type="http://schemas.openxmlformats.org/officeDocument/2006/relationships/image" Target="../media/image21.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1.xml"/><Relationship Id="rId1" Type="http://schemas.openxmlformats.org/officeDocument/2006/relationships/tags" Target="../tags/tag16.xml"/><Relationship Id="rId5" Type="http://schemas.openxmlformats.org/officeDocument/2006/relationships/image" Target="../media/image21.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1.xml"/><Relationship Id="rId1" Type="http://schemas.openxmlformats.org/officeDocument/2006/relationships/tags" Target="../tags/tag17.xml"/><Relationship Id="rId5" Type="http://schemas.openxmlformats.org/officeDocument/2006/relationships/image" Target="../media/image21.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1.xml"/><Relationship Id="rId1" Type="http://schemas.openxmlformats.org/officeDocument/2006/relationships/tags" Target="../tags/tag18.xml"/><Relationship Id="rId5" Type="http://schemas.openxmlformats.org/officeDocument/2006/relationships/image" Target="../media/image21.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6.xml"/><Relationship Id="rId1" Type="http://schemas.openxmlformats.org/officeDocument/2006/relationships/tags" Target="../tags/tag19.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1.xml"/><Relationship Id="rId1" Type="http://schemas.openxmlformats.org/officeDocument/2006/relationships/tags" Target="../tags/tag20.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1.xml"/><Relationship Id="rId1" Type="http://schemas.openxmlformats.org/officeDocument/2006/relationships/tags" Target="../tags/tag21.xml"/><Relationship Id="rId6" Type="http://schemas.openxmlformats.org/officeDocument/2006/relationships/image" Target="../media/image27.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51.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1.xml"/><Relationship Id="rId1" Type="http://schemas.openxmlformats.org/officeDocument/2006/relationships/tags" Target="../tags/tag22.xml"/><Relationship Id="rId5" Type="http://schemas.openxmlformats.org/officeDocument/2006/relationships/image" Target="../media/image27.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1.xml"/><Relationship Id="rId1" Type="http://schemas.openxmlformats.org/officeDocument/2006/relationships/tags" Target="../tags/tag23.xml"/><Relationship Id="rId5" Type="http://schemas.openxmlformats.org/officeDocument/2006/relationships/image" Target="../media/image27.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1.xml"/><Relationship Id="rId1" Type="http://schemas.openxmlformats.org/officeDocument/2006/relationships/tags" Target="../tags/tag24.xml"/><Relationship Id="rId5" Type="http://schemas.openxmlformats.org/officeDocument/2006/relationships/image" Target="../media/image27.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1.xml"/><Relationship Id="rId1" Type="http://schemas.openxmlformats.org/officeDocument/2006/relationships/tags" Target="../tags/tag25.xml"/><Relationship Id="rId5" Type="http://schemas.openxmlformats.org/officeDocument/2006/relationships/image" Target="../media/image27.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1.xml"/><Relationship Id="rId1" Type="http://schemas.openxmlformats.org/officeDocument/2006/relationships/tags" Target="../tags/tag26.xml"/><Relationship Id="rId5" Type="http://schemas.openxmlformats.org/officeDocument/2006/relationships/image" Target="../media/image27.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1.xml"/><Relationship Id="rId1" Type="http://schemas.openxmlformats.org/officeDocument/2006/relationships/tags" Target="../tags/tag27.xml"/><Relationship Id="rId5" Type="http://schemas.openxmlformats.org/officeDocument/2006/relationships/image" Target="../media/image27.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1.xml"/><Relationship Id="rId1" Type="http://schemas.openxmlformats.org/officeDocument/2006/relationships/tags" Target="../tags/tag28.xml"/><Relationship Id="rId5" Type="http://schemas.openxmlformats.org/officeDocument/2006/relationships/image" Target="../media/image2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1.xml"/><Relationship Id="rId1" Type="http://schemas.openxmlformats.org/officeDocument/2006/relationships/tags" Target="../tags/tag29.xml"/><Relationship Id="rId5" Type="http://schemas.openxmlformats.org/officeDocument/2006/relationships/image" Target="../media/image27.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6.xml"/><Relationship Id="rId1" Type="http://schemas.openxmlformats.org/officeDocument/2006/relationships/tags" Target="../tags/tag30.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1.xml"/><Relationship Id="rId1" Type="http://schemas.openxmlformats.org/officeDocument/2006/relationships/tags" Target="../tags/tag31.xml"/><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xml"/><Relationship Id="rId1" Type="http://schemas.openxmlformats.org/officeDocument/2006/relationships/tags" Target="../tags/tag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51.xml"/><Relationship Id="rId1" Type="http://schemas.openxmlformats.org/officeDocument/2006/relationships/tags" Target="../tags/tag32.xml"/><Relationship Id="rId5" Type="http://schemas.openxmlformats.org/officeDocument/2006/relationships/image" Target="../media/image39.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51.xml"/><Relationship Id="rId1" Type="http://schemas.openxmlformats.org/officeDocument/2006/relationships/tags" Target="../tags/tag33.xml"/><Relationship Id="rId6" Type="http://schemas.openxmlformats.org/officeDocument/2006/relationships/image" Target="../media/image39.png"/><Relationship Id="rId5" Type="http://schemas.openxmlformats.org/officeDocument/2006/relationships/image" Target="../media/image42.pn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1.xml"/><Relationship Id="rId1" Type="http://schemas.openxmlformats.org/officeDocument/2006/relationships/tags" Target="../tags/tag34.xml"/><Relationship Id="rId6" Type="http://schemas.openxmlformats.org/officeDocument/2006/relationships/image" Target="../media/image39.png"/><Relationship Id="rId5" Type="http://schemas.openxmlformats.org/officeDocument/2006/relationships/image" Target="../media/image44.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1.xml"/><Relationship Id="rId1" Type="http://schemas.openxmlformats.org/officeDocument/2006/relationships/tags" Target="../tags/tag35.xml"/><Relationship Id="rId5" Type="http://schemas.openxmlformats.org/officeDocument/2006/relationships/image" Target="../media/image39.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1.xml"/><Relationship Id="rId1" Type="http://schemas.openxmlformats.org/officeDocument/2006/relationships/tags" Target="../tags/tag36.xml"/><Relationship Id="rId5" Type="http://schemas.openxmlformats.org/officeDocument/2006/relationships/image" Target="../media/image39.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51.xml"/><Relationship Id="rId1" Type="http://schemas.openxmlformats.org/officeDocument/2006/relationships/tags" Target="../tags/tag37.xml"/><Relationship Id="rId5" Type="http://schemas.openxmlformats.org/officeDocument/2006/relationships/image" Target="../media/image39.pn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51.xml"/><Relationship Id="rId1" Type="http://schemas.openxmlformats.org/officeDocument/2006/relationships/tags" Target="../tags/tag38.xml"/><Relationship Id="rId5" Type="http://schemas.openxmlformats.org/officeDocument/2006/relationships/image" Target="../media/image39.pn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51.xml"/><Relationship Id="rId1" Type="http://schemas.openxmlformats.org/officeDocument/2006/relationships/tags" Target="../tags/tag39.xml"/><Relationship Id="rId5" Type="http://schemas.openxmlformats.org/officeDocument/2006/relationships/image" Target="../media/image39.png"/><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51.xml"/><Relationship Id="rId1" Type="http://schemas.openxmlformats.org/officeDocument/2006/relationships/tags" Target="../tags/tag40.xml"/><Relationship Id="rId5" Type="http://schemas.openxmlformats.org/officeDocument/2006/relationships/image" Target="../media/image39.pn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6.xml"/><Relationship Id="rId1" Type="http://schemas.openxmlformats.org/officeDocument/2006/relationships/tags" Target="../tags/tag4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1.xml"/><Relationship Id="rId1" Type="http://schemas.openxmlformats.org/officeDocument/2006/relationships/tags" Target="../tags/tag6.xml"/><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51.xml"/><Relationship Id="rId1" Type="http://schemas.openxmlformats.org/officeDocument/2006/relationships/tags" Target="../tags/tag42.xml"/><Relationship Id="rId5" Type="http://schemas.openxmlformats.org/officeDocument/2006/relationships/image" Target="../media/image52.png"/><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51.xml"/><Relationship Id="rId1" Type="http://schemas.openxmlformats.org/officeDocument/2006/relationships/tags" Target="../tags/tag43.xml"/><Relationship Id="rId5" Type="http://schemas.openxmlformats.org/officeDocument/2006/relationships/image" Target="../media/image52.png"/><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51.xml"/><Relationship Id="rId1" Type="http://schemas.openxmlformats.org/officeDocument/2006/relationships/tags" Target="../tags/tag44.xml"/><Relationship Id="rId5" Type="http://schemas.openxmlformats.org/officeDocument/2006/relationships/image" Target="../media/image52.png"/><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51.xml"/><Relationship Id="rId1" Type="http://schemas.openxmlformats.org/officeDocument/2006/relationships/tags" Target="../tags/tag45.xml"/><Relationship Id="rId5" Type="http://schemas.openxmlformats.org/officeDocument/2006/relationships/image" Target="../media/image52.png"/><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51.xml"/><Relationship Id="rId1" Type="http://schemas.openxmlformats.org/officeDocument/2006/relationships/tags" Target="../tags/tag46.xml"/><Relationship Id="rId5" Type="http://schemas.openxmlformats.org/officeDocument/2006/relationships/image" Target="../media/image52.png"/><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51.xml"/><Relationship Id="rId1" Type="http://schemas.openxmlformats.org/officeDocument/2006/relationships/tags" Target="../tags/tag47.xml"/><Relationship Id="rId5" Type="http://schemas.openxmlformats.org/officeDocument/2006/relationships/image" Target="../media/image52.png"/><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51.xml"/><Relationship Id="rId1" Type="http://schemas.openxmlformats.org/officeDocument/2006/relationships/tags" Target="../tags/tag48.xml"/><Relationship Id="rId5" Type="http://schemas.openxmlformats.org/officeDocument/2006/relationships/image" Target="../media/image52.png"/><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51.xml"/><Relationship Id="rId1" Type="http://schemas.openxmlformats.org/officeDocument/2006/relationships/tags" Target="../tags/tag49.xml"/><Relationship Id="rId5" Type="http://schemas.openxmlformats.org/officeDocument/2006/relationships/image" Target="../media/image52.png"/><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51.xml"/><Relationship Id="rId1" Type="http://schemas.openxmlformats.org/officeDocument/2006/relationships/tags" Target="../tags/tag50.xml"/><Relationship Id="rId5" Type="http://schemas.openxmlformats.org/officeDocument/2006/relationships/image" Target="../media/image52.png"/><Relationship Id="rId4" Type="http://schemas.openxmlformats.org/officeDocument/2006/relationships/image" Target="../media/image60.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6.xml"/><Relationship Id="rId1" Type="http://schemas.openxmlformats.org/officeDocument/2006/relationships/tags" Target="../tags/tag5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6.xml"/><Relationship Id="rId1" Type="http://schemas.openxmlformats.org/officeDocument/2006/relationships/tags" Target="../tags/tag7.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51.xml"/><Relationship Id="rId1" Type="http://schemas.openxmlformats.org/officeDocument/2006/relationships/tags" Target="../tags/tag52.xml"/><Relationship Id="rId5" Type="http://schemas.openxmlformats.org/officeDocument/2006/relationships/image" Target="../media/image62.png"/><Relationship Id="rId4" Type="http://schemas.openxmlformats.org/officeDocument/2006/relationships/image" Target="../media/image61.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51.xml"/><Relationship Id="rId1" Type="http://schemas.openxmlformats.org/officeDocument/2006/relationships/tags" Target="../tags/tag53.xml"/><Relationship Id="rId5" Type="http://schemas.openxmlformats.org/officeDocument/2006/relationships/image" Target="../media/image62.png"/><Relationship Id="rId4" Type="http://schemas.openxmlformats.org/officeDocument/2006/relationships/image" Target="../media/image63.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51.xml"/><Relationship Id="rId1" Type="http://schemas.openxmlformats.org/officeDocument/2006/relationships/tags" Target="../tags/tag54.xml"/><Relationship Id="rId5" Type="http://schemas.openxmlformats.org/officeDocument/2006/relationships/image" Target="../media/image62.png"/><Relationship Id="rId4" Type="http://schemas.openxmlformats.org/officeDocument/2006/relationships/image" Target="../media/image64.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51.xml"/><Relationship Id="rId1" Type="http://schemas.openxmlformats.org/officeDocument/2006/relationships/tags" Target="../tags/tag55.xml"/><Relationship Id="rId5" Type="http://schemas.openxmlformats.org/officeDocument/2006/relationships/image" Target="../media/image62.png"/><Relationship Id="rId4" Type="http://schemas.openxmlformats.org/officeDocument/2006/relationships/image" Target="../media/image65.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51.xml"/><Relationship Id="rId1" Type="http://schemas.openxmlformats.org/officeDocument/2006/relationships/tags" Target="../tags/tag56.xml"/><Relationship Id="rId5" Type="http://schemas.openxmlformats.org/officeDocument/2006/relationships/image" Target="../media/image62.png"/><Relationship Id="rId4" Type="http://schemas.openxmlformats.org/officeDocument/2006/relationships/image" Target="../media/image66.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51.xml"/><Relationship Id="rId1" Type="http://schemas.openxmlformats.org/officeDocument/2006/relationships/tags" Target="../tags/tag57.xml"/><Relationship Id="rId6" Type="http://schemas.openxmlformats.org/officeDocument/2006/relationships/image" Target="../media/image62.png"/><Relationship Id="rId5" Type="http://schemas.openxmlformats.org/officeDocument/2006/relationships/image" Target="../media/image68.png"/><Relationship Id="rId4" Type="http://schemas.openxmlformats.org/officeDocument/2006/relationships/image" Target="../media/image67.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6.xml"/><Relationship Id="rId1" Type="http://schemas.openxmlformats.org/officeDocument/2006/relationships/tags" Target="../tags/tag58.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51.xml"/><Relationship Id="rId1" Type="http://schemas.openxmlformats.org/officeDocument/2006/relationships/tags" Target="../tags/tag59.xml"/><Relationship Id="rId5" Type="http://schemas.openxmlformats.org/officeDocument/2006/relationships/image" Target="../media/image70.png"/><Relationship Id="rId4" Type="http://schemas.openxmlformats.org/officeDocument/2006/relationships/image" Target="../media/image69.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51.xml"/><Relationship Id="rId1" Type="http://schemas.openxmlformats.org/officeDocument/2006/relationships/tags" Target="../tags/tag60.xml"/><Relationship Id="rId5" Type="http://schemas.openxmlformats.org/officeDocument/2006/relationships/image" Target="../media/image70.png"/><Relationship Id="rId4" Type="http://schemas.openxmlformats.org/officeDocument/2006/relationships/image" Target="../media/image71.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51.xml"/><Relationship Id="rId1" Type="http://schemas.openxmlformats.org/officeDocument/2006/relationships/tags" Target="../tags/tag61.xml"/><Relationship Id="rId5" Type="http://schemas.openxmlformats.org/officeDocument/2006/relationships/image" Target="../media/image70.png"/><Relationship Id="rId4" Type="http://schemas.openxmlformats.org/officeDocument/2006/relationships/image" Target="../media/image7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1.xml"/><Relationship Id="rId1" Type="http://schemas.openxmlformats.org/officeDocument/2006/relationships/tags" Target="../tags/tag8.xml"/><Relationship Id="rId5" Type="http://schemas.openxmlformats.org/officeDocument/2006/relationships/image" Target="../media/image15.pn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51.xml"/><Relationship Id="rId1" Type="http://schemas.openxmlformats.org/officeDocument/2006/relationships/tags" Target="../tags/tag62.xml"/><Relationship Id="rId5" Type="http://schemas.openxmlformats.org/officeDocument/2006/relationships/image" Target="../media/image70.png"/><Relationship Id="rId4" Type="http://schemas.openxmlformats.org/officeDocument/2006/relationships/image" Target="../media/image73.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51.xml"/><Relationship Id="rId1" Type="http://schemas.openxmlformats.org/officeDocument/2006/relationships/tags" Target="../tags/tag63.xml"/><Relationship Id="rId5" Type="http://schemas.openxmlformats.org/officeDocument/2006/relationships/image" Target="../media/image70.png"/><Relationship Id="rId4" Type="http://schemas.openxmlformats.org/officeDocument/2006/relationships/image" Target="../media/image74.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51.xml"/><Relationship Id="rId1" Type="http://schemas.openxmlformats.org/officeDocument/2006/relationships/tags" Target="../tags/tag64.xml"/><Relationship Id="rId5" Type="http://schemas.openxmlformats.org/officeDocument/2006/relationships/image" Target="../media/image70.png"/><Relationship Id="rId4" Type="http://schemas.openxmlformats.org/officeDocument/2006/relationships/image" Target="../media/image75.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6.xml"/><Relationship Id="rId1" Type="http://schemas.openxmlformats.org/officeDocument/2006/relationships/tags" Target="../tags/tag65.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51.xml"/><Relationship Id="rId1" Type="http://schemas.openxmlformats.org/officeDocument/2006/relationships/tags" Target="../tags/tag66.xml"/><Relationship Id="rId5" Type="http://schemas.openxmlformats.org/officeDocument/2006/relationships/image" Target="../media/image77.png"/><Relationship Id="rId4" Type="http://schemas.openxmlformats.org/officeDocument/2006/relationships/image" Target="../media/image76.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51.xml"/><Relationship Id="rId1" Type="http://schemas.openxmlformats.org/officeDocument/2006/relationships/tags" Target="../tags/tag67.xml"/><Relationship Id="rId5" Type="http://schemas.openxmlformats.org/officeDocument/2006/relationships/image" Target="../media/image77.png"/><Relationship Id="rId4" Type="http://schemas.openxmlformats.org/officeDocument/2006/relationships/image" Target="../media/image78.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51.xml"/><Relationship Id="rId1" Type="http://schemas.openxmlformats.org/officeDocument/2006/relationships/tags" Target="../tags/tag68.xml"/><Relationship Id="rId5" Type="http://schemas.openxmlformats.org/officeDocument/2006/relationships/image" Target="../media/image77.png"/><Relationship Id="rId4" Type="http://schemas.openxmlformats.org/officeDocument/2006/relationships/image" Target="../media/image79.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51.xml"/><Relationship Id="rId1" Type="http://schemas.openxmlformats.org/officeDocument/2006/relationships/tags" Target="../tags/tag69.xml"/><Relationship Id="rId5" Type="http://schemas.openxmlformats.org/officeDocument/2006/relationships/image" Target="../media/image77.png"/><Relationship Id="rId4" Type="http://schemas.openxmlformats.org/officeDocument/2006/relationships/image" Target="../media/image80.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6.xml"/><Relationship Id="rId1" Type="http://schemas.openxmlformats.org/officeDocument/2006/relationships/tags" Target="../tags/tag70.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51.xml"/><Relationship Id="rId1" Type="http://schemas.openxmlformats.org/officeDocument/2006/relationships/tags" Target="../tags/tag71.xml"/><Relationship Id="rId5" Type="http://schemas.openxmlformats.org/officeDocument/2006/relationships/image" Target="../media/image82.png"/><Relationship Id="rId4" Type="http://schemas.openxmlformats.org/officeDocument/2006/relationships/image" Target="../media/image8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1.xml"/><Relationship Id="rId1" Type="http://schemas.openxmlformats.org/officeDocument/2006/relationships/tags" Target="../tags/tag9.xml"/><Relationship Id="rId5" Type="http://schemas.openxmlformats.org/officeDocument/2006/relationships/image" Target="../media/image15.png"/><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51.xml"/><Relationship Id="rId1" Type="http://schemas.openxmlformats.org/officeDocument/2006/relationships/tags" Target="../tags/tag72.xml"/><Relationship Id="rId5" Type="http://schemas.openxmlformats.org/officeDocument/2006/relationships/image" Target="../media/image82.png"/><Relationship Id="rId4" Type="http://schemas.openxmlformats.org/officeDocument/2006/relationships/image" Target="../media/image83.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51.xml"/><Relationship Id="rId1" Type="http://schemas.openxmlformats.org/officeDocument/2006/relationships/tags" Target="../tags/tag73.xml"/><Relationship Id="rId5" Type="http://schemas.openxmlformats.org/officeDocument/2006/relationships/image" Target="../media/image82.png"/><Relationship Id="rId4" Type="http://schemas.openxmlformats.org/officeDocument/2006/relationships/image" Target="../media/image84.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51.xml"/><Relationship Id="rId1" Type="http://schemas.openxmlformats.org/officeDocument/2006/relationships/tags" Target="../tags/tag74.xml"/><Relationship Id="rId5" Type="http://schemas.openxmlformats.org/officeDocument/2006/relationships/image" Target="../media/image82.png"/><Relationship Id="rId4" Type="http://schemas.openxmlformats.org/officeDocument/2006/relationships/image" Target="../media/image85.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51.xml"/><Relationship Id="rId1" Type="http://schemas.openxmlformats.org/officeDocument/2006/relationships/tags" Target="../tags/tag75.xml"/><Relationship Id="rId5" Type="http://schemas.openxmlformats.org/officeDocument/2006/relationships/image" Target="../media/image82.png"/><Relationship Id="rId4" Type="http://schemas.openxmlformats.org/officeDocument/2006/relationships/image" Target="../media/image86.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51.xml"/><Relationship Id="rId1" Type="http://schemas.openxmlformats.org/officeDocument/2006/relationships/tags" Target="../tags/tag76.xml"/><Relationship Id="rId5" Type="http://schemas.openxmlformats.org/officeDocument/2006/relationships/image" Target="../media/image82.png"/><Relationship Id="rId4" Type="http://schemas.openxmlformats.org/officeDocument/2006/relationships/image" Target="../media/image87.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6.xml"/><Relationship Id="rId1" Type="http://schemas.openxmlformats.org/officeDocument/2006/relationships/tags" Target="../tags/tag77.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51.xml"/><Relationship Id="rId1" Type="http://schemas.openxmlformats.org/officeDocument/2006/relationships/tags" Target="../tags/tag78.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51.xml"/><Relationship Id="rId1" Type="http://schemas.openxmlformats.org/officeDocument/2006/relationships/tags" Target="../tags/tag79.xml"/><Relationship Id="rId5" Type="http://schemas.openxmlformats.org/officeDocument/2006/relationships/image" Target="../media/image90.png"/><Relationship Id="rId4" Type="http://schemas.openxmlformats.org/officeDocument/2006/relationships/image" Target="../media/image91.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51.xml"/><Relationship Id="rId1" Type="http://schemas.openxmlformats.org/officeDocument/2006/relationships/tags" Target="../tags/tag80.xml"/><Relationship Id="rId5" Type="http://schemas.openxmlformats.org/officeDocument/2006/relationships/image" Target="../media/image90.png"/><Relationship Id="rId4" Type="http://schemas.openxmlformats.org/officeDocument/2006/relationships/image" Target="../media/image92.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51.xml"/><Relationship Id="rId1" Type="http://schemas.openxmlformats.org/officeDocument/2006/relationships/tags" Target="../tags/tag81.xml"/><Relationship Id="rId5" Type="http://schemas.openxmlformats.org/officeDocument/2006/relationships/image" Target="../media/image90.png"/><Relationship Id="rId4" Type="http://schemas.openxmlformats.org/officeDocument/2006/relationships/image" Target="../media/image9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1.xml"/><Relationship Id="rId1" Type="http://schemas.openxmlformats.org/officeDocument/2006/relationships/tags" Target="../tags/tag10.xml"/><Relationship Id="rId5" Type="http://schemas.openxmlformats.org/officeDocument/2006/relationships/image" Target="../media/image15.png"/><Relationship Id="rId4" Type="http://schemas.openxmlformats.org/officeDocument/2006/relationships/image" Target="../media/image17.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51.xml"/><Relationship Id="rId1" Type="http://schemas.openxmlformats.org/officeDocument/2006/relationships/tags" Target="../tags/tag82.xml"/><Relationship Id="rId5" Type="http://schemas.openxmlformats.org/officeDocument/2006/relationships/image" Target="../media/image90.png"/><Relationship Id="rId4" Type="http://schemas.openxmlformats.org/officeDocument/2006/relationships/image" Target="../media/image94.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51.xml"/><Relationship Id="rId1" Type="http://schemas.openxmlformats.org/officeDocument/2006/relationships/tags" Target="../tags/tag83.xml"/><Relationship Id="rId5" Type="http://schemas.openxmlformats.org/officeDocument/2006/relationships/image" Target="../media/image96.png"/><Relationship Id="rId4" Type="http://schemas.openxmlformats.org/officeDocument/2006/relationships/image" Target="../media/image95.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51.xml"/><Relationship Id="rId1" Type="http://schemas.openxmlformats.org/officeDocument/2006/relationships/tags" Target="../tags/tag84.xml"/><Relationship Id="rId5" Type="http://schemas.openxmlformats.org/officeDocument/2006/relationships/image" Target="../media/image96.png"/><Relationship Id="rId4" Type="http://schemas.openxmlformats.org/officeDocument/2006/relationships/image" Target="../media/image97.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51.xml"/><Relationship Id="rId1" Type="http://schemas.openxmlformats.org/officeDocument/2006/relationships/tags" Target="../tags/tag85.xml"/><Relationship Id="rId5" Type="http://schemas.openxmlformats.org/officeDocument/2006/relationships/image" Target="../media/image96.png"/><Relationship Id="rId4" Type="http://schemas.openxmlformats.org/officeDocument/2006/relationships/image" Target="../media/image98.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51.xml"/><Relationship Id="rId1" Type="http://schemas.openxmlformats.org/officeDocument/2006/relationships/tags" Target="../tags/tag86.xml"/><Relationship Id="rId5" Type="http://schemas.openxmlformats.org/officeDocument/2006/relationships/image" Target="../media/image96.png"/><Relationship Id="rId4" Type="http://schemas.openxmlformats.org/officeDocument/2006/relationships/image" Target="../media/image99.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51.xml"/><Relationship Id="rId1" Type="http://schemas.openxmlformats.org/officeDocument/2006/relationships/tags" Target="../tags/tag87.xml"/><Relationship Id="rId4" Type="http://schemas.openxmlformats.org/officeDocument/2006/relationships/image" Target="../media/image96.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51.xml"/><Relationship Id="rId1" Type="http://schemas.openxmlformats.org/officeDocument/2006/relationships/tags" Target="../tags/tag88.xml"/><Relationship Id="rId5" Type="http://schemas.openxmlformats.org/officeDocument/2006/relationships/image" Target="../media/image96.png"/><Relationship Id="rId4" Type="http://schemas.openxmlformats.org/officeDocument/2006/relationships/image" Target="../media/image100.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51.xml"/><Relationship Id="rId1" Type="http://schemas.openxmlformats.org/officeDocument/2006/relationships/tags" Target="../tags/tag89.xml"/><Relationship Id="rId5" Type="http://schemas.openxmlformats.org/officeDocument/2006/relationships/image" Target="../media/image96.png"/><Relationship Id="rId4" Type="http://schemas.openxmlformats.org/officeDocument/2006/relationships/image" Target="../media/image101.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6.xml"/><Relationship Id="rId1" Type="http://schemas.openxmlformats.org/officeDocument/2006/relationships/tags" Target="../tags/tag9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1.xml"/><Relationship Id="rId1" Type="http://schemas.openxmlformats.org/officeDocument/2006/relationships/tags" Target="../tags/tag11.xml"/><Relationship Id="rId5" Type="http://schemas.openxmlformats.org/officeDocument/2006/relationships/image" Target="../media/image15.png"/><Relationship Id="rId4" Type="http://schemas.openxmlformats.org/officeDocument/2006/relationships/image" Target="../media/image18.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51.xml"/><Relationship Id="rId1" Type="http://schemas.openxmlformats.org/officeDocument/2006/relationships/tags" Target="../tags/tag91.xml"/><Relationship Id="rId5" Type="http://schemas.openxmlformats.org/officeDocument/2006/relationships/image" Target="../media/image103.png"/><Relationship Id="rId4" Type="http://schemas.openxmlformats.org/officeDocument/2006/relationships/image" Target="../media/image102.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51.xml"/><Relationship Id="rId1" Type="http://schemas.openxmlformats.org/officeDocument/2006/relationships/tags" Target="../tags/tag92.xml"/><Relationship Id="rId5" Type="http://schemas.openxmlformats.org/officeDocument/2006/relationships/image" Target="../media/image103.png"/><Relationship Id="rId4" Type="http://schemas.openxmlformats.org/officeDocument/2006/relationships/image" Target="../media/image104.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16.xml"/><Relationship Id="rId1" Type="http://schemas.openxmlformats.org/officeDocument/2006/relationships/tags" Target="../tags/tag93.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51.xml"/><Relationship Id="rId1" Type="http://schemas.openxmlformats.org/officeDocument/2006/relationships/tags" Target="../tags/tag94.xml"/><Relationship Id="rId5" Type="http://schemas.openxmlformats.org/officeDocument/2006/relationships/image" Target="../media/image106.png"/><Relationship Id="rId4" Type="http://schemas.openxmlformats.org/officeDocument/2006/relationships/image" Target="../media/image105.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51.xml"/><Relationship Id="rId1" Type="http://schemas.openxmlformats.org/officeDocument/2006/relationships/tags" Target="../tags/tag95.xml"/><Relationship Id="rId5" Type="http://schemas.openxmlformats.org/officeDocument/2006/relationships/image" Target="../media/image106.png"/><Relationship Id="rId4" Type="http://schemas.openxmlformats.org/officeDocument/2006/relationships/image" Target="../media/image107.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51.xml"/><Relationship Id="rId1" Type="http://schemas.openxmlformats.org/officeDocument/2006/relationships/tags" Target="../tags/tag96.xml"/><Relationship Id="rId5" Type="http://schemas.openxmlformats.org/officeDocument/2006/relationships/image" Target="../media/image106.png"/><Relationship Id="rId4" Type="http://schemas.openxmlformats.org/officeDocument/2006/relationships/image" Target="../media/image108.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16.xml"/><Relationship Id="rId1" Type="http://schemas.openxmlformats.org/officeDocument/2006/relationships/tags" Target="../tags/tag97.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51.xml"/><Relationship Id="rId1" Type="http://schemas.openxmlformats.org/officeDocument/2006/relationships/tags" Target="../tags/tag98.xml"/><Relationship Id="rId5" Type="http://schemas.openxmlformats.org/officeDocument/2006/relationships/image" Target="../media/image110.png"/><Relationship Id="rId4" Type="http://schemas.openxmlformats.org/officeDocument/2006/relationships/image" Target="../media/image109.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51.xml"/><Relationship Id="rId1" Type="http://schemas.openxmlformats.org/officeDocument/2006/relationships/tags" Target="../tags/tag99.xml"/><Relationship Id="rId5" Type="http://schemas.openxmlformats.org/officeDocument/2006/relationships/image" Target="../media/image110.png"/><Relationship Id="rId4" Type="http://schemas.openxmlformats.org/officeDocument/2006/relationships/image" Target="../media/image111.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51.xml"/><Relationship Id="rId1" Type="http://schemas.openxmlformats.org/officeDocument/2006/relationships/tags" Target="../tags/tag100.xml"/><Relationship Id="rId5" Type="http://schemas.openxmlformats.org/officeDocument/2006/relationships/image" Target="../media/image110.png"/><Relationship Id="rId4" Type="http://schemas.openxmlformats.org/officeDocument/2006/relationships/image" Target="../media/image1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F746B2-0A33-C080-29F7-60F94658ADDE}"/>
              </a:ext>
            </a:extLst>
          </p:cNvPr>
          <p:cNvSpPr>
            <a:spLocks noGrp="1"/>
          </p:cNvSpPr>
          <p:nvPr>
            <p:ph type="body" sz="quarter" idx="10"/>
          </p:nvPr>
        </p:nvSpPr>
        <p:spPr/>
        <p:txBody>
          <a:bodyPr/>
          <a:lstStyle/>
          <a:p>
            <a:r>
              <a:rPr lang="en-US" sz="1200" b="0" dirty="0">
                <a:effectLst/>
              </a:rPr>
              <a:t>This slide deck contains content created, reviewed, and approved by the American Diabetes Association® (ADA). You are free to use the slides in presentations without further permission as long as the slide content is not altered in any way and appropriate attribution is made to the ADA (the ADA's name and logo on the slides constitutes appropriate attribution). Permission is required from the ADA for any commercial use or for reproduction in any print materials (contact permissions@diabetes.org). </a:t>
            </a:r>
            <a:endParaRPr lang="en-US" sz="900" b="0" dirty="0"/>
          </a:p>
        </p:txBody>
      </p:sp>
    </p:spTree>
    <p:custDataLst>
      <p:tags r:id="rId1"/>
    </p:custDataLst>
    <p:extLst>
      <p:ext uri="{BB962C8B-B14F-4D97-AF65-F5344CB8AC3E}">
        <p14:creationId xmlns:p14="http://schemas.microsoft.com/office/powerpoint/2010/main" val="1405140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2" name="Text Placeholder 9">
            <a:extLst>
              <a:ext uri="{FF2B5EF4-FFF2-40B4-BE49-F238E27FC236}">
                <a16:creationId xmlns:a16="http://schemas.microsoft.com/office/drawing/2014/main" id="{2E89E6AE-EF6C-71FC-9E43-708CCDF19CA4}"/>
              </a:ext>
            </a:extLst>
          </p:cNvPr>
          <p:cNvSpPr txBox="1">
            <a:spLocks/>
          </p:cNvSpPr>
          <p:nvPr/>
        </p:nvSpPr>
        <p:spPr>
          <a:xfrm>
            <a:off x="684186" y="790400"/>
            <a:ext cx="7848803" cy="45853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Additional Screening Guidelines</a:t>
            </a:r>
          </a:p>
        </p:txBody>
      </p:sp>
      <p:sp>
        <p:nvSpPr>
          <p:cNvPr id="3" name="Text Placeholder 11">
            <a:extLst>
              <a:ext uri="{FF2B5EF4-FFF2-40B4-BE49-F238E27FC236}">
                <a16:creationId xmlns:a16="http://schemas.microsoft.com/office/drawing/2014/main" id="{BF9BFB23-1E59-A4B6-547F-8DDB3DE097C0}"/>
              </a:ext>
            </a:extLst>
          </p:cNvPr>
          <p:cNvSpPr txBox="1">
            <a:spLocks/>
          </p:cNvSpPr>
          <p:nvPr/>
        </p:nvSpPr>
        <p:spPr>
          <a:xfrm>
            <a:off x="580662" y="161681"/>
            <a:ext cx="7540625" cy="26785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Standards of Care: Section 2</a:t>
            </a:r>
          </a:p>
        </p:txBody>
      </p:sp>
      <p:pic>
        <p:nvPicPr>
          <p:cNvPr id="6" name="Picture 5" descr="A black screen with red border&#10;&#10;Description automatically generated">
            <a:extLst>
              <a:ext uri="{FF2B5EF4-FFF2-40B4-BE49-F238E27FC236}">
                <a16:creationId xmlns:a16="http://schemas.microsoft.com/office/drawing/2014/main" id="{92479E75-35EF-74CF-BD2D-52B44ECFA961}"/>
              </a:ext>
            </a:extLst>
          </p:cNvPr>
          <p:cNvPicPr>
            <a:picLocks noChangeAspect="1"/>
          </p:cNvPicPr>
          <p:nvPr/>
        </p:nvPicPr>
        <p:blipFill>
          <a:blip r:embed="rId4"/>
          <a:stretch>
            <a:fillRect/>
          </a:stretch>
        </p:blipFill>
        <p:spPr>
          <a:xfrm>
            <a:off x="175245" y="1248937"/>
            <a:ext cx="8005234" cy="3305727"/>
          </a:xfrm>
          <a:prstGeom prst="rect">
            <a:avLst/>
          </a:prstGeom>
        </p:spPr>
      </p:pic>
      <p:pic>
        <p:nvPicPr>
          <p:cNvPr id="4" name="Picture 3">
            <a:extLst>
              <a:ext uri="{FF2B5EF4-FFF2-40B4-BE49-F238E27FC236}">
                <a16:creationId xmlns:a16="http://schemas.microsoft.com/office/drawing/2014/main" id="{119D6781-AA21-5E50-0B67-542E53275C75}"/>
              </a:ext>
            </a:extLst>
          </p:cNvPr>
          <p:cNvPicPr>
            <a:picLocks noChangeAspect="1"/>
          </p:cNvPicPr>
          <p:nvPr/>
        </p:nvPicPr>
        <p:blipFill>
          <a:blip r:embed="rId5"/>
          <a:stretch>
            <a:fillRect/>
          </a:stretch>
        </p:blipFill>
        <p:spPr>
          <a:xfrm>
            <a:off x="0" y="4844659"/>
            <a:ext cx="4980868" cy="274320"/>
          </a:xfrm>
          <a:prstGeom prst="rect">
            <a:avLst/>
          </a:prstGeom>
        </p:spPr>
      </p:pic>
    </p:spTree>
    <p:custDataLst>
      <p:tags r:id="rId1"/>
    </p:custDataLst>
    <p:extLst>
      <p:ext uri="{BB962C8B-B14F-4D97-AF65-F5344CB8AC3E}">
        <p14:creationId xmlns:p14="http://schemas.microsoft.com/office/powerpoint/2010/main" val="81529233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CDC1F4BD-EA40-FB16-115E-6863FCF6B5F0}"/>
              </a:ext>
            </a:extLst>
          </p:cNvPr>
          <p:cNvSpPr>
            <a:spLocks noGrp="1"/>
          </p:cNvSpPr>
          <p:nvPr>
            <p:ph type="body" sz="quarter" idx="24"/>
          </p:nvPr>
        </p:nvSpPr>
        <p:spPr/>
        <p:txBody>
          <a:bodyPr/>
          <a:lstStyle/>
          <a:p>
            <a:r>
              <a:rPr lang="en-US" dirty="0"/>
              <a:t>Standards of Care: Section 15</a:t>
            </a: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BC74A383-F1F2-C2F1-DC13-0C9838FBD55E}"/>
              </a:ext>
            </a:extLst>
          </p:cNvPr>
          <p:cNvPicPr>
            <a:picLocks noChangeAspect="1"/>
          </p:cNvPicPr>
          <p:nvPr/>
        </p:nvPicPr>
        <p:blipFill>
          <a:blip r:embed="rId4"/>
          <a:stretch>
            <a:fillRect/>
          </a:stretch>
        </p:blipFill>
        <p:spPr>
          <a:xfrm>
            <a:off x="732868" y="1705832"/>
            <a:ext cx="7678264" cy="1731835"/>
          </a:xfrm>
          <a:prstGeom prst="rect">
            <a:avLst/>
          </a:prstGeom>
        </p:spPr>
      </p:pic>
      <p:pic>
        <p:nvPicPr>
          <p:cNvPr id="2" name="Picture 1">
            <a:extLst>
              <a:ext uri="{FF2B5EF4-FFF2-40B4-BE49-F238E27FC236}">
                <a16:creationId xmlns:a16="http://schemas.microsoft.com/office/drawing/2014/main" id="{045D82BE-6D47-0E2A-290D-6DCC96787B2A}"/>
              </a:ext>
            </a:extLst>
          </p:cNvPr>
          <p:cNvPicPr>
            <a:picLocks noChangeAspect="1"/>
          </p:cNvPicPr>
          <p:nvPr/>
        </p:nvPicPr>
        <p:blipFill>
          <a:blip r:embed="rId5"/>
          <a:stretch>
            <a:fillRect/>
          </a:stretch>
        </p:blipFill>
        <p:spPr>
          <a:xfrm>
            <a:off x="0" y="4869180"/>
            <a:ext cx="5343282" cy="274320"/>
          </a:xfrm>
          <a:prstGeom prst="rect">
            <a:avLst/>
          </a:prstGeom>
        </p:spPr>
      </p:pic>
    </p:spTree>
    <p:custDataLst>
      <p:tags r:id="rId1"/>
    </p:custDataLst>
    <p:extLst>
      <p:ext uri="{BB962C8B-B14F-4D97-AF65-F5344CB8AC3E}">
        <p14:creationId xmlns:p14="http://schemas.microsoft.com/office/powerpoint/2010/main" val="36290275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CDC1F4BD-EA40-FB16-115E-6863FCF6B5F0}"/>
              </a:ext>
            </a:extLst>
          </p:cNvPr>
          <p:cNvSpPr>
            <a:spLocks noGrp="1"/>
          </p:cNvSpPr>
          <p:nvPr>
            <p:ph type="body" sz="quarter" idx="24"/>
          </p:nvPr>
        </p:nvSpPr>
        <p:spPr/>
        <p:txBody>
          <a:bodyPr/>
          <a:lstStyle/>
          <a:p>
            <a:r>
              <a:rPr lang="en-US" dirty="0"/>
              <a:t>Standards of Care: Section 15</a:t>
            </a:r>
          </a:p>
        </p:txBody>
      </p:sp>
      <p:pic>
        <p:nvPicPr>
          <p:cNvPr id="10" name="Picture 9" descr="A person holding a baby&#10;&#10;Description automatically generated">
            <a:extLst>
              <a:ext uri="{FF2B5EF4-FFF2-40B4-BE49-F238E27FC236}">
                <a16:creationId xmlns:a16="http://schemas.microsoft.com/office/drawing/2014/main" id="{4DA9DF42-BCA8-146A-7BFF-DA821FBD679E}"/>
              </a:ext>
            </a:extLst>
          </p:cNvPr>
          <p:cNvPicPr>
            <a:picLocks noChangeAspect="1"/>
          </p:cNvPicPr>
          <p:nvPr/>
        </p:nvPicPr>
        <p:blipFill>
          <a:blip r:embed="rId4"/>
          <a:stretch>
            <a:fillRect/>
          </a:stretch>
        </p:blipFill>
        <p:spPr>
          <a:xfrm>
            <a:off x="908822" y="829801"/>
            <a:ext cx="7326355" cy="3859914"/>
          </a:xfrm>
          <a:prstGeom prst="rect">
            <a:avLst/>
          </a:prstGeom>
        </p:spPr>
      </p:pic>
      <p:pic>
        <p:nvPicPr>
          <p:cNvPr id="2" name="Picture 1">
            <a:extLst>
              <a:ext uri="{FF2B5EF4-FFF2-40B4-BE49-F238E27FC236}">
                <a16:creationId xmlns:a16="http://schemas.microsoft.com/office/drawing/2014/main" id="{AD6D17CC-5364-D31C-3CA9-01CA7CCA1041}"/>
              </a:ext>
            </a:extLst>
          </p:cNvPr>
          <p:cNvPicPr>
            <a:picLocks noChangeAspect="1"/>
          </p:cNvPicPr>
          <p:nvPr/>
        </p:nvPicPr>
        <p:blipFill>
          <a:blip r:embed="rId5"/>
          <a:stretch>
            <a:fillRect/>
          </a:stretch>
        </p:blipFill>
        <p:spPr>
          <a:xfrm>
            <a:off x="0" y="4876978"/>
            <a:ext cx="5343282" cy="274320"/>
          </a:xfrm>
          <a:prstGeom prst="rect">
            <a:avLst/>
          </a:prstGeom>
        </p:spPr>
      </p:pic>
    </p:spTree>
    <p:custDataLst>
      <p:tags r:id="rId1"/>
    </p:custDataLst>
    <p:extLst>
      <p:ext uri="{BB962C8B-B14F-4D97-AF65-F5344CB8AC3E}">
        <p14:creationId xmlns:p14="http://schemas.microsoft.com/office/powerpoint/2010/main" val="94468407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E3E96-027D-209C-A4A0-0F070088F7F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BECFC8B-AE19-F2F3-2B8F-328990EF30E8}"/>
              </a:ext>
            </a:extLst>
          </p:cNvPr>
          <p:cNvSpPr>
            <a:spLocks noGrp="1"/>
          </p:cNvSpPr>
          <p:nvPr>
            <p:ph type="title"/>
          </p:nvPr>
        </p:nvSpPr>
        <p:spPr>
          <a:xfrm>
            <a:off x="1209041" y="1908632"/>
            <a:ext cx="6725918" cy="775597"/>
          </a:xfrm>
        </p:spPr>
        <p:txBody>
          <a:bodyPr/>
          <a:lstStyle/>
          <a:p>
            <a:r>
              <a:rPr lang="en-US" dirty="0"/>
              <a:t>Section 16</a:t>
            </a:r>
            <a:br>
              <a:rPr lang="en-US" dirty="0"/>
            </a:br>
            <a:r>
              <a:rPr lang="en-US" sz="2400" b="0" dirty="0"/>
              <a:t>Diabetes Care in the Hospital</a:t>
            </a:r>
          </a:p>
        </p:txBody>
      </p:sp>
    </p:spTree>
    <p:custDataLst>
      <p:tags r:id="rId1"/>
    </p:custDataLst>
    <p:extLst>
      <p:ext uri="{BB962C8B-B14F-4D97-AF65-F5344CB8AC3E}">
        <p14:creationId xmlns:p14="http://schemas.microsoft.com/office/powerpoint/2010/main" val="375215561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CDC1F4BD-EA40-FB16-115E-6863FCF6B5F0}"/>
              </a:ext>
            </a:extLst>
          </p:cNvPr>
          <p:cNvSpPr>
            <a:spLocks noGrp="1"/>
          </p:cNvSpPr>
          <p:nvPr>
            <p:ph type="body" sz="quarter" idx="24"/>
          </p:nvPr>
        </p:nvSpPr>
        <p:spPr/>
        <p:txBody>
          <a:bodyPr/>
          <a:lstStyle/>
          <a:p>
            <a:r>
              <a:rPr lang="en-US" dirty="0"/>
              <a:t>Standards of Care: Section 16</a:t>
            </a:r>
          </a:p>
        </p:txBody>
      </p:sp>
      <p:pic>
        <p:nvPicPr>
          <p:cNvPr id="11" name="Picture 10" descr="A black background with a black square&#10;&#10;Description automatically generated with medium confidence">
            <a:extLst>
              <a:ext uri="{FF2B5EF4-FFF2-40B4-BE49-F238E27FC236}">
                <a16:creationId xmlns:a16="http://schemas.microsoft.com/office/drawing/2014/main" id="{6FA8ACBD-F82A-CA5F-A3E1-0B8F6AD7F2A5}"/>
              </a:ext>
            </a:extLst>
          </p:cNvPr>
          <p:cNvPicPr>
            <a:picLocks noChangeAspect="1"/>
          </p:cNvPicPr>
          <p:nvPr/>
        </p:nvPicPr>
        <p:blipFill>
          <a:blip r:embed="rId4"/>
          <a:stretch>
            <a:fillRect/>
          </a:stretch>
        </p:blipFill>
        <p:spPr>
          <a:xfrm>
            <a:off x="317228" y="855155"/>
            <a:ext cx="8509544" cy="3433190"/>
          </a:xfrm>
          <a:prstGeom prst="rect">
            <a:avLst/>
          </a:prstGeom>
        </p:spPr>
      </p:pic>
      <p:pic>
        <p:nvPicPr>
          <p:cNvPr id="4" name="Picture 3">
            <a:extLst>
              <a:ext uri="{FF2B5EF4-FFF2-40B4-BE49-F238E27FC236}">
                <a16:creationId xmlns:a16="http://schemas.microsoft.com/office/drawing/2014/main" id="{A2AAC024-7030-4D63-0F83-5606CD9421D9}"/>
              </a:ext>
            </a:extLst>
          </p:cNvPr>
          <p:cNvPicPr>
            <a:picLocks noChangeAspect="1"/>
          </p:cNvPicPr>
          <p:nvPr/>
        </p:nvPicPr>
        <p:blipFill>
          <a:blip r:embed="rId5"/>
          <a:stretch>
            <a:fillRect/>
          </a:stretch>
        </p:blipFill>
        <p:spPr>
          <a:xfrm>
            <a:off x="0" y="4869096"/>
            <a:ext cx="5223836" cy="274320"/>
          </a:xfrm>
          <a:prstGeom prst="rect">
            <a:avLst/>
          </a:prstGeom>
        </p:spPr>
      </p:pic>
    </p:spTree>
    <p:custDataLst>
      <p:tags r:id="rId1"/>
    </p:custDataLst>
    <p:extLst>
      <p:ext uri="{BB962C8B-B14F-4D97-AF65-F5344CB8AC3E}">
        <p14:creationId xmlns:p14="http://schemas.microsoft.com/office/powerpoint/2010/main" val="394417556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CDC1F4BD-EA40-FB16-115E-6863FCF6B5F0}"/>
              </a:ext>
            </a:extLst>
          </p:cNvPr>
          <p:cNvSpPr>
            <a:spLocks noGrp="1"/>
          </p:cNvSpPr>
          <p:nvPr>
            <p:ph type="body" sz="quarter" idx="24"/>
          </p:nvPr>
        </p:nvSpPr>
        <p:spPr/>
        <p:txBody>
          <a:bodyPr/>
          <a:lstStyle/>
          <a:p>
            <a:r>
              <a:rPr lang="en-US" dirty="0"/>
              <a:t>Standards of Care: Section 16</a:t>
            </a:r>
          </a:p>
        </p:txBody>
      </p:sp>
      <p:pic>
        <p:nvPicPr>
          <p:cNvPr id="5" name="Picture 4" descr="A screenshot of a medical report&#10;&#10;Description automatically generated">
            <a:extLst>
              <a:ext uri="{FF2B5EF4-FFF2-40B4-BE49-F238E27FC236}">
                <a16:creationId xmlns:a16="http://schemas.microsoft.com/office/drawing/2014/main" id="{52F8271A-7E35-0046-1B9A-6371405C2C61}"/>
              </a:ext>
            </a:extLst>
          </p:cNvPr>
          <p:cNvPicPr>
            <a:picLocks noChangeAspect="1"/>
          </p:cNvPicPr>
          <p:nvPr/>
        </p:nvPicPr>
        <p:blipFill>
          <a:blip r:embed="rId4"/>
          <a:stretch>
            <a:fillRect/>
          </a:stretch>
        </p:blipFill>
        <p:spPr>
          <a:xfrm>
            <a:off x="832622" y="832987"/>
            <a:ext cx="7478756" cy="3477525"/>
          </a:xfrm>
          <a:prstGeom prst="rect">
            <a:avLst/>
          </a:prstGeom>
        </p:spPr>
      </p:pic>
      <p:pic>
        <p:nvPicPr>
          <p:cNvPr id="2" name="Picture 1">
            <a:extLst>
              <a:ext uri="{FF2B5EF4-FFF2-40B4-BE49-F238E27FC236}">
                <a16:creationId xmlns:a16="http://schemas.microsoft.com/office/drawing/2014/main" id="{66BE448D-3D5C-9B17-A61A-C2937202A6C5}"/>
              </a:ext>
            </a:extLst>
          </p:cNvPr>
          <p:cNvPicPr>
            <a:picLocks noChangeAspect="1"/>
          </p:cNvPicPr>
          <p:nvPr/>
        </p:nvPicPr>
        <p:blipFill>
          <a:blip r:embed="rId5"/>
          <a:stretch>
            <a:fillRect/>
          </a:stretch>
        </p:blipFill>
        <p:spPr>
          <a:xfrm>
            <a:off x="0" y="4869180"/>
            <a:ext cx="5223836" cy="274320"/>
          </a:xfrm>
          <a:prstGeom prst="rect">
            <a:avLst/>
          </a:prstGeom>
        </p:spPr>
      </p:pic>
    </p:spTree>
    <p:custDataLst>
      <p:tags r:id="rId1"/>
    </p:custDataLst>
    <p:extLst>
      <p:ext uri="{BB962C8B-B14F-4D97-AF65-F5344CB8AC3E}">
        <p14:creationId xmlns:p14="http://schemas.microsoft.com/office/powerpoint/2010/main" val="233610285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CDC1F4BD-EA40-FB16-115E-6863FCF6B5F0}"/>
              </a:ext>
            </a:extLst>
          </p:cNvPr>
          <p:cNvSpPr>
            <a:spLocks noGrp="1"/>
          </p:cNvSpPr>
          <p:nvPr>
            <p:ph type="body" sz="quarter" idx="24"/>
          </p:nvPr>
        </p:nvSpPr>
        <p:spPr/>
        <p:txBody>
          <a:bodyPr/>
          <a:lstStyle/>
          <a:p>
            <a:r>
              <a:rPr lang="en-US" dirty="0"/>
              <a:t>Standards of Care: Section 16</a:t>
            </a:r>
          </a:p>
        </p:txBody>
      </p:sp>
      <p:pic>
        <p:nvPicPr>
          <p:cNvPr id="11" name="Picture 10" descr="A black background with a black square&#10;&#10;Description automatically generated with medium confidence">
            <a:extLst>
              <a:ext uri="{FF2B5EF4-FFF2-40B4-BE49-F238E27FC236}">
                <a16:creationId xmlns:a16="http://schemas.microsoft.com/office/drawing/2014/main" id="{B06ED64D-46A6-6105-4028-352285A4D694}"/>
              </a:ext>
            </a:extLst>
          </p:cNvPr>
          <p:cNvPicPr>
            <a:picLocks noChangeAspect="1"/>
          </p:cNvPicPr>
          <p:nvPr/>
        </p:nvPicPr>
        <p:blipFill>
          <a:blip r:embed="rId4"/>
          <a:stretch>
            <a:fillRect/>
          </a:stretch>
        </p:blipFill>
        <p:spPr>
          <a:xfrm>
            <a:off x="910208" y="1344225"/>
            <a:ext cx="7323584" cy="2455049"/>
          </a:xfrm>
          <a:prstGeom prst="rect">
            <a:avLst/>
          </a:prstGeom>
        </p:spPr>
      </p:pic>
      <p:pic>
        <p:nvPicPr>
          <p:cNvPr id="2" name="Picture 1">
            <a:extLst>
              <a:ext uri="{FF2B5EF4-FFF2-40B4-BE49-F238E27FC236}">
                <a16:creationId xmlns:a16="http://schemas.microsoft.com/office/drawing/2014/main" id="{84CF2AD5-7F59-CEED-9758-BE18968D03FA}"/>
              </a:ext>
            </a:extLst>
          </p:cNvPr>
          <p:cNvPicPr>
            <a:picLocks noChangeAspect="1"/>
          </p:cNvPicPr>
          <p:nvPr/>
        </p:nvPicPr>
        <p:blipFill>
          <a:blip r:embed="rId5"/>
          <a:stretch>
            <a:fillRect/>
          </a:stretch>
        </p:blipFill>
        <p:spPr>
          <a:xfrm>
            <a:off x="0" y="4869180"/>
            <a:ext cx="5223836" cy="274320"/>
          </a:xfrm>
          <a:prstGeom prst="rect">
            <a:avLst/>
          </a:prstGeom>
        </p:spPr>
      </p:pic>
    </p:spTree>
    <p:custDataLst>
      <p:tags r:id="rId1"/>
    </p:custDataLst>
    <p:extLst>
      <p:ext uri="{BB962C8B-B14F-4D97-AF65-F5344CB8AC3E}">
        <p14:creationId xmlns:p14="http://schemas.microsoft.com/office/powerpoint/2010/main" val="351353593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CDC1F4BD-EA40-FB16-115E-6863FCF6B5F0}"/>
              </a:ext>
            </a:extLst>
          </p:cNvPr>
          <p:cNvSpPr>
            <a:spLocks noGrp="1"/>
          </p:cNvSpPr>
          <p:nvPr>
            <p:ph type="body" sz="quarter" idx="24"/>
          </p:nvPr>
        </p:nvSpPr>
        <p:spPr/>
        <p:txBody>
          <a:bodyPr/>
          <a:lstStyle/>
          <a:p>
            <a:r>
              <a:rPr lang="en-US" dirty="0"/>
              <a:t>Standards of Care: Section 16</a:t>
            </a:r>
          </a:p>
        </p:txBody>
      </p:sp>
      <p:pic>
        <p:nvPicPr>
          <p:cNvPr id="8" name="Picture 7" descr="A diagram of steps to reduce readmissing&#10;&#10;Description automatically generated">
            <a:extLst>
              <a:ext uri="{FF2B5EF4-FFF2-40B4-BE49-F238E27FC236}">
                <a16:creationId xmlns:a16="http://schemas.microsoft.com/office/drawing/2014/main" id="{4379432A-00E2-1698-7229-7878EB5B4E51}"/>
              </a:ext>
            </a:extLst>
          </p:cNvPr>
          <p:cNvPicPr>
            <a:picLocks noChangeAspect="1"/>
          </p:cNvPicPr>
          <p:nvPr/>
        </p:nvPicPr>
        <p:blipFill>
          <a:blip r:embed="rId4"/>
          <a:stretch>
            <a:fillRect/>
          </a:stretch>
        </p:blipFill>
        <p:spPr>
          <a:xfrm>
            <a:off x="1524330" y="425262"/>
            <a:ext cx="6811874" cy="4465582"/>
          </a:xfrm>
          <a:prstGeom prst="rect">
            <a:avLst/>
          </a:prstGeom>
        </p:spPr>
      </p:pic>
      <p:pic>
        <p:nvPicPr>
          <p:cNvPr id="2" name="Picture 1">
            <a:extLst>
              <a:ext uri="{FF2B5EF4-FFF2-40B4-BE49-F238E27FC236}">
                <a16:creationId xmlns:a16="http://schemas.microsoft.com/office/drawing/2014/main" id="{D2833596-996A-41C6-52DF-6DE450D8270B}"/>
              </a:ext>
            </a:extLst>
          </p:cNvPr>
          <p:cNvPicPr>
            <a:picLocks noChangeAspect="1"/>
          </p:cNvPicPr>
          <p:nvPr/>
        </p:nvPicPr>
        <p:blipFill>
          <a:blip r:embed="rId5"/>
          <a:stretch>
            <a:fillRect/>
          </a:stretch>
        </p:blipFill>
        <p:spPr>
          <a:xfrm>
            <a:off x="0" y="4886566"/>
            <a:ext cx="5223836" cy="274320"/>
          </a:xfrm>
          <a:prstGeom prst="rect">
            <a:avLst/>
          </a:prstGeom>
        </p:spPr>
      </p:pic>
    </p:spTree>
    <p:custDataLst>
      <p:tags r:id="rId1"/>
    </p:custDataLst>
    <p:extLst>
      <p:ext uri="{BB962C8B-B14F-4D97-AF65-F5344CB8AC3E}">
        <p14:creationId xmlns:p14="http://schemas.microsoft.com/office/powerpoint/2010/main" val="30385284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4044701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E3E96-027D-209C-A4A0-0F070088F7F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BECFC8B-AE19-F2F3-2B8F-328990EF30E8}"/>
              </a:ext>
            </a:extLst>
          </p:cNvPr>
          <p:cNvSpPr>
            <a:spLocks noGrp="1"/>
          </p:cNvSpPr>
          <p:nvPr>
            <p:ph type="title"/>
          </p:nvPr>
        </p:nvSpPr>
        <p:spPr>
          <a:xfrm>
            <a:off x="1209041" y="1908632"/>
            <a:ext cx="6725918" cy="1329595"/>
          </a:xfrm>
        </p:spPr>
        <p:txBody>
          <a:bodyPr/>
          <a:lstStyle/>
          <a:p>
            <a:r>
              <a:rPr lang="en-US" dirty="0"/>
              <a:t>Section 3</a:t>
            </a:r>
            <a:br>
              <a:rPr lang="en-US" dirty="0"/>
            </a:br>
            <a:r>
              <a:rPr lang="en-US" sz="3200" b="0" dirty="0"/>
              <a:t>Prevention or Delay of Diabetes and </a:t>
            </a:r>
            <a:br>
              <a:rPr lang="en-US" sz="3200" b="0" dirty="0"/>
            </a:br>
            <a:r>
              <a:rPr lang="en-US" sz="3200" b="0" dirty="0"/>
              <a:t>Associated Comorbidities</a:t>
            </a:r>
            <a:endParaRPr lang="en-US" sz="2400" b="0" dirty="0"/>
          </a:p>
        </p:txBody>
      </p:sp>
    </p:spTree>
    <p:custDataLst>
      <p:tags r:id="rId1"/>
    </p:custDataLst>
    <p:extLst>
      <p:ext uri="{BB962C8B-B14F-4D97-AF65-F5344CB8AC3E}">
        <p14:creationId xmlns:p14="http://schemas.microsoft.com/office/powerpoint/2010/main" val="2567657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2" name="Text Placeholder 9">
            <a:extLst>
              <a:ext uri="{FF2B5EF4-FFF2-40B4-BE49-F238E27FC236}">
                <a16:creationId xmlns:a16="http://schemas.microsoft.com/office/drawing/2014/main" id="{6AB96AFB-10C3-D623-029A-86A69681131B}"/>
              </a:ext>
            </a:extLst>
          </p:cNvPr>
          <p:cNvSpPr txBox="1">
            <a:spLocks/>
          </p:cNvSpPr>
          <p:nvPr/>
        </p:nvSpPr>
        <p:spPr>
          <a:xfrm>
            <a:off x="684186" y="790400"/>
            <a:ext cx="7848803" cy="45853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Diet and Physical Activity Recommendations for Adults at Risk for Type 2 Diabetes </a:t>
            </a:r>
          </a:p>
        </p:txBody>
      </p:sp>
      <p:sp>
        <p:nvSpPr>
          <p:cNvPr id="3" name="Text Placeholder 11">
            <a:extLst>
              <a:ext uri="{FF2B5EF4-FFF2-40B4-BE49-F238E27FC236}">
                <a16:creationId xmlns:a16="http://schemas.microsoft.com/office/drawing/2014/main" id="{B55231E7-E60C-5045-A480-DEC85285954B}"/>
              </a:ext>
            </a:extLst>
          </p:cNvPr>
          <p:cNvSpPr txBox="1">
            <a:spLocks/>
          </p:cNvSpPr>
          <p:nvPr/>
        </p:nvSpPr>
        <p:spPr>
          <a:xfrm>
            <a:off x="580662" y="161681"/>
            <a:ext cx="7540625" cy="26785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Standards of Care: Section 3</a:t>
            </a:r>
          </a:p>
        </p:txBody>
      </p:sp>
      <p:pic>
        <p:nvPicPr>
          <p:cNvPr id="8" name="Picture 7" descr="A person lying on a couch next to a pile of vegetables&#10;&#10;Description automatically generated">
            <a:extLst>
              <a:ext uri="{FF2B5EF4-FFF2-40B4-BE49-F238E27FC236}">
                <a16:creationId xmlns:a16="http://schemas.microsoft.com/office/drawing/2014/main" id="{2235801E-FA44-5FE2-C8D8-1146175843EC}"/>
              </a:ext>
            </a:extLst>
          </p:cNvPr>
          <p:cNvPicPr>
            <a:picLocks noChangeAspect="1"/>
          </p:cNvPicPr>
          <p:nvPr/>
        </p:nvPicPr>
        <p:blipFill>
          <a:blip r:embed="rId4"/>
          <a:stretch>
            <a:fillRect/>
          </a:stretch>
        </p:blipFill>
        <p:spPr>
          <a:xfrm>
            <a:off x="674678" y="1799368"/>
            <a:ext cx="7794643" cy="3042488"/>
          </a:xfrm>
          <a:prstGeom prst="rect">
            <a:avLst/>
          </a:prstGeom>
        </p:spPr>
      </p:pic>
      <p:pic>
        <p:nvPicPr>
          <p:cNvPr id="6" name="Picture 5">
            <a:extLst>
              <a:ext uri="{FF2B5EF4-FFF2-40B4-BE49-F238E27FC236}">
                <a16:creationId xmlns:a16="http://schemas.microsoft.com/office/drawing/2014/main" id="{CD80C268-2BAA-8C06-2316-E2FCC6A97CE6}"/>
              </a:ext>
            </a:extLst>
          </p:cNvPr>
          <p:cNvPicPr>
            <a:picLocks noChangeAspect="1"/>
          </p:cNvPicPr>
          <p:nvPr/>
        </p:nvPicPr>
        <p:blipFill>
          <a:blip r:embed="rId5"/>
          <a:stretch>
            <a:fillRect/>
          </a:stretch>
        </p:blipFill>
        <p:spPr>
          <a:xfrm>
            <a:off x="0" y="4849654"/>
            <a:ext cx="5219918" cy="274320"/>
          </a:xfrm>
          <a:prstGeom prst="rect">
            <a:avLst/>
          </a:prstGeom>
        </p:spPr>
      </p:pic>
    </p:spTree>
    <p:custDataLst>
      <p:tags r:id="rId1"/>
    </p:custDataLst>
    <p:extLst>
      <p:ext uri="{BB962C8B-B14F-4D97-AF65-F5344CB8AC3E}">
        <p14:creationId xmlns:p14="http://schemas.microsoft.com/office/powerpoint/2010/main" val="404006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82E0877A-A57A-1097-C542-350E0A5189B5}"/>
              </a:ext>
            </a:extLst>
          </p:cNvPr>
          <p:cNvSpPr txBox="1">
            <a:spLocks/>
          </p:cNvSpPr>
          <p:nvPr/>
        </p:nvSpPr>
        <p:spPr>
          <a:xfrm>
            <a:off x="580662" y="161681"/>
            <a:ext cx="7540625" cy="26785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Standards of Care: Section 3</a:t>
            </a:r>
          </a:p>
        </p:txBody>
      </p:sp>
      <p:sp>
        <p:nvSpPr>
          <p:cNvPr id="3" name="Text Placeholder 9">
            <a:extLst>
              <a:ext uri="{FF2B5EF4-FFF2-40B4-BE49-F238E27FC236}">
                <a16:creationId xmlns:a16="http://schemas.microsoft.com/office/drawing/2014/main" id="{34883DD4-5522-A7D9-814C-EC99806A0A84}"/>
              </a:ext>
            </a:extLst>
          </p:cNvPr>
          <p:cNvSpPr txBox="1">
            <a:spLocks/>
          </p:cNvSpPr>
          <p:nvPr/>
        </p:nvSpPr>
        <p:spPr>
          <a:xfrm>
            <a:off x="684186" y="790400"/>
            <a:ext cx="7848803" cy="45853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Person-Centered Care Goals for </a:t>
            </a:r>
            <a:br>
              <a:rPr lang="en-US" sz="2400" dirty="0"/>
            </a:br>
            <a:r>
              <a:rPr lang="en-US" sz="2400" dirty="0"/>
              <a:t>Individuals at Risk of Type 2 Diabetes</a:t>
            </a:r>
          </a:p>
        </p:txBody>
      </p:sp>
      <p:pic>
        <p:nvPicPr>
          <p:cNvPr id="13" name="Picture 12" descr="A poster with text and images of different types of test tubes&#10;&#10;Description automatically generated with medium confidence">
            <a:extLst>
              <a:ext uri="{FF2B5EF4-FFF2-40B4-BE49-F238E27FC236}">
                <a16:creationId xmlns:a16="http://schemas.microsoft.com/office/drawing/2014/main" id="{4611C1BE-EC8D-FBA8-2B71-3D071104038F}"/>
              </a:ext>
            </a:extLst>
          </p:cNvPr>
          <p:cNvPicPr>
            <a:picLocks noChangeAspect="1"/>
          </p:cNvPicPr>
          <p:nvPr/>
        </p:nvPicPr>
        <p:blipFill>
          <a:blip r:embed="rId4"/>
          <a:stretch>
            <a:fillRect/>
          </a:stretch>
        </p:blipFill>
        <p:spPr>
          <a:xfrm>
            <a:off x="470733" y="1799086"/>
            <a:ext cx="7650554" cy="2859606"/>
          </a:xfrm>
          <a:prstGeom prst="rect">
            <a:avLst/>
          </a:prstGeom>
        </p:spPr>
      </p:pic>
      <p:pic>
        <p:nvPicPr>
          <p:cNvPr id="4" name="Picture 3">
            <a:extLst>
              <a:ext uri="{FF2B5EF4-FFF2-40B4-BE49-F238E27FC236}">
                <a16:creationId xmlns:a16="http://schemas.microsoft.com/office/drawing/2014/main" id="{6CE7D5C1-3414-A772-3928-97FA37B088EC}"/>
              </a:ext>
            </a:extLst>
          </p:cNvPr>
          <p:cNvPicPr>
            <a:picLocks noChangeAspect="1"/>
          </p:cNvPicPr>
          <p:nvPr/>
        </p:nvPicPr>
        <p:blipFill>
          <a:blip r:embed="rId5"/>
          <a:stretch>
            <a:fillRect/>
          </a:stretch>
        </p:blipFill>
        <p:spPr>
          <a:xfrm>
            <a:off x="0" y="4869096"/>
            <a:ext cx="5219918" cy="274320"/>
          </a:xfrm>
          <a:prstGeom prst="rect">
            <a:avLst/>
          </a:prstGeom>
        </p:spPr>
      </p:pic>
    </p:spTree>
    <p:custDataLst>
      <p:tags r:id="rId1"/>
    </p:custDataLst>
    <p:extLst>
      <p:ext uri="{BB962C8B-B14F-4D97-AF65-F5344CB8AC3E}">
        <p14:creationId xmlns:p14="http://schemas.microsoft.com/office/powerpoint/2010/main" val="3513996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071066FA-F335-AEF0-CFD0-F2B7A761C2A3}"/>
              </a:ext>
            </a:extLst>
          </p:cNvPr>
          <p:cNvSpPr txBox="1">
            <a:spLocks/>
          </p:cNvSpPr>
          <p:nvPr/>
        </p:nvSpPr>
        <p:spPr>
          <a:xfrm>
            <a:off x="580662" y="161681"/>
            <a:ext cx="7540625" cy="26785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Standards of Care: Section 3</a:t>
            </a:r>
          </a:p>
        </p:txBody>
      </p:sp>
      <p:pic>
        <p:nvPicPr>
          <p:cNvPr id="8" name="Picture 7" descr="A black background with a black square&#10;&#10;Description automatically generated with medium confidence">
            <a:extLst>
              <a:ext uri="{FF2B5EF4-FFF2-40B4-BE49-F238E27FC236}">
                <a16:creationId xmlns:a16="http://schemas.microsoft.com/office/drawing/2014/main" id="{54BD76B4-ACD6-BAB3-00A4-4C5D940158B1}"/>
              </a:ext>
            </a:extLst>
          </p:cNvPr>
          <p:cNvPicPr>
            <a:picLocks noChangeAspect="1"/>
          </p:cNvPicPr>
          <p:nvPr/>
        </p:nvPicPr>
        <p:blipFill>
          <a:blip r:embed="rId4"/>
          <a:stretch>
            <a:fillRect/>
          </a:stretch>
        </p:blipFill>
        <p:spPr>
          <a:xfrm>
            <a:off x="534746" y="686128"/>
            <a:ext cx="8074507" cy="3771244"/>
          </a:xfrm>
          <a:prstGeom prst="rect">
            <a:avLst/>
          </a:prstGeom>
        </p:spPr>
      </p:pic>
      <p:pic>
        <p:nvPicPr>
          <p:cNvPr id="3" name="Picture 2">
            <a:extLst>
              <a:ext uri="{FF2B5EF4-FFF2-40B4-BE49-F238E27FC236}">
                <a16:creationId xmlns:a16="http://schemas.microsoft.com/office/drawing/2014/main" id="{49CDA468-524D-895B-1891-50FF76F55378}"/>
              </a:ext>
            </a:extLst>
          </p:cNvPr>
          <p:cNvPicPr>
            <a:picLocks noChangeAspect="1"/>
          </p:cNvPicPr>
          <p:nvPr/>
        </p:nvPicPr>
        <p:blipFill>
          <a:blip r:embed="rId5"/>
          <a:stretch>
            <a:fillRect/>
          </a:stretch>
        </p:blipFill>
        <p:spPr>
          <a:xfrm>
            <a:off x="0" y="4844659"/>
            <a:ext cx="5219918" cy="274320"/>
          </a:xfrm>
          <a:prstGeom prst="rect">
            <a:avLst/>
          </a:prstGeom>
        </p:spPr>
      </p:pic>
    </p:spTree>
    <p:custDataLst>
      <p:tags r:id="rId1"/>
    </p:custDataLst>
    <p:extLst>
      <p:ext uri="{BB962C8B-B14F-4D97-AF65-F5344CB8AC3E}">
        <p14:creationId xmlns:p14="http://schemas.microsoft.com/office/powerpoint/2010/main" val="1709974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8DA78253-E69B-8FFF-DC99-CAF469080161}"/>
              </a:ext>
            </a:extLst>
          </p:cNvPr>
          <p:cNvSpPr txBox="1">
            <a:spLocks/>
          </p:cNvSpPr>
          <p:nvPr/>
        </p:nvSpPr>
        <p:spPr>
          <a:xfrm>
            <a:off x="580662" y="161681"/>
            <a:ext cx="7540625" cy="26785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Standards of Care: Section 3</a:t>
            </a:r>
          </a:p>
        </p:txBody>
      </p:sp>
      <p:pic>
        <p:nvPicPr>
          <p:cNvPr id="7" name="Picture 6" descr="A blue background with white text&#10;&#10;Description automatically generated">
            <a:extLst>
              <a:ext uri="{FF2B5EF4-FFF2-40B4-BE49-F238E27FC236}">
                <a16:creationId xmlns:a16="http://schemas.microsoft.com/office/drawing/2014/main" id="{98F0E4DD-FC5B-1CAB-3305-EBFA0132B045}"/>
              </a:ext>
            </a:extLst>
          </p:cNvPr>
          <p:cNvPicPr>
            <a:picLocks noChangeAspect="1"/>
          </p:cNvPicPr>
          <p:nvPr/>
        </p:nvPicPr>
        <p:blipFill>
          <a:blip r:embed="rId4"/>
          <a:stretch>
            <a:fillRect/>
          </a:stretch>
        </p:blipFill>
        <p:spPr>
          <a:xfrm>
            <a:off x="1138810" y="971534"/>
            <a:ext cx="6866379" cy="3200431"/>
          </a:xfrm>
          <a:prstGeom prst="rect">
            <a:avLst/>
          </a:prstGeom>
        </p:spPr>
      </p:pic>
      <p:pic>
        <p:nvPicPr>
          <p:cNvPr id="3" name="Picture 2">
            <a:extLst>
              <a:ext uri="{FF2B5EF4-FFF2-40B4-BE49-F238E27FC236}">
                <a16:creationId xmlns:a16="http://schemas.microsoft.com/office/drawing/2014/main" id="{115F1BCE-60FC-2FE3-ECA6-955465C2F6A2}"/>
              </a:ext>
            </a:extLst>
          </p:cNvPr>
          <p:cNvPicPr>
            <a:picLocks noChangeAspect="1"/>
          </p:cNvPicPr>
          <p:nvPr/>
        </p:nvPicPr>
        <p:blipFill>
          <a:blip r:embed="rId5"/>
          <a:stretch>
            <a:fillRect/>
          </a:stretch>
        </p:blipFill>
        <p:spPr>
          <a:xfrm>
            <a:off x="0" y="4844659"/>
            <a:ext cx="5219918" cy="274320"/>
          </a:xfrm>
          <a:prstGeom prst="rect">
            <a:avLst/>
          </a:prstGeom>
        </p:spPr>
      </p:pic>
    </p:spTree>
    <p:custDataLst>
      <p:tags r:id="rId1"/>
    </p:custDataLst>
    <p:extLst>
      <p:ext uri="{BB962C8B-B14F-4D97-AF65-F5344CB8AC3E}">
        <p14:creationId xmlns:p14="http://schemas.microsoft.com/office/powerpoint/2010/main" val="4109643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2" name="Text Placeholder 9">
            <a:extLst>
              <a:ext uri="{FF2B5EF4-FFF2-40B4-BE49-F238E27FC236}">
                <a16:creationId xmlns:a16="http://schemas.microsoft.com/office/drawing/2014/main" id="{C26130D4-5DB0-18A2-87B9-53E7E0A45C64}"/>
              </a:ext>
            </a:extLst>
          </p:cNvPr>
          <p:cNvSpPr txBox="1">
            <a:spLocks/>
          </p:cNvSpPr>
          <p:nvPr/>
        </p:nvSpPr>
        <p:spPr>
          <a:xfrm>
            <a:off x="684186" y="790400"/>
            <a:ext cx="7848803" cy="45853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Staging of Type 1 Diabetes</a:t>
            </a:r>
          </a:p>
        </p:txBody>
      </p:sp>
      <p:sp>
        <p:nvSpPr>
          <p:cNvPr id="3" name="Text Placeholder 11">
            <a:extLst>
              <a:ext uri="{FF2B5EF4-FFF2-40B4-BE49-F238E27FC236}">
                <a16:creationId xmlns:a16="http://schemas.microsoft.com/office/drawing/2014/main" id="{02BF0798-7A7E-7C7F-5D84-821859A477C8}"/>
              </a:ext>
            </a:extLst>
          </p:cNvPr>
          <p:cNvSpPr txBox="1">
            <a:spLocks/>
          </p:cNvSpPr>
          <p:nvPr/>
        </p:nvSpPr>
        <p:spPr>
          <a:xfrm>
            <a:off x="580662" y="161681"/>
            <a:ext cx="7540625" cy="26785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Standards of Care: Section 3</a:t>
            </a:r>
          </a:p>
        </p:txBody>
      </p:sp>
      <p:pic>
        <p:nvPicPr>
          <p:cNvPr id="7" name="Picture 6" descr="A screen shot of a computer&#10;&#10;Description automatically generated">
            <a:extLst>
              <a:ext uri="{FF2B5EF4-FFF2-40B4-BE49-F238E27FC236}">
                <a16:creationId xmlns:a16="http://schemas.microsoft.com/office/drawing/2014/main" id="{A50D952B-0460-CA2E-7D80-3489FDE47619}"/>
              </a:ext>
            </a:extLst>
          </p:cNvPr>
          <p:cNvPicPr>
            <a:picLocks noChangeAspect="1"/>
          </p:cNvPicPr>
          <p:nvPr/>
        </p:nvPicPr>
        <p:blipFill>
          <a:blip r:embed="rId4"/>
          <a:stretch>
            <a:fillRect/>
          </a:stretch>
        </p:blipFill>
        <p:spPr>
          <a:xfrm>
            <a:off x="674678" y="1783395"/>
            <a:ext cx="7794643" cy="2255542"/>
          </a:xfrm>
          <a:prstGeom prst="rect">
            <a:avLst/>
          </a:prstGeom>
        </p:spPr>
      </p:pic>
      <p:pic>
        <p:nvPicPr>
          <p:cNvPr id="4" name="Picture 3">
            <a:extLst>
              <a:ext uri="{FF2B5EF4-FFF2-40B4-BE49-F238E27FC236}">
                <a16:creationId xmlns:a16="http://schemas.microsoft.com/office/drawing/2014/main" id="{543A4FB3-606E-2321-22EF-E25ECB5AD454}"/>
              </a:ext>
            </a:extLst>
          </p:cNvPr>
          <p:cNvPicPr>
            <a:picLocks noChangeAspect="1"/>
          </p:cNvPicPr>
          <p:nvPr/>
        </p:nvPicPr>
        <p:blipFill>
          <a:blip r:embed="rId5"/>
          <a:stretch>
            <a:fillRect/>
          </a:stretch>
        </p:blipFill>
        <p:spPr>
          <a:xfrm>
            <a:off x="0" y="4844659"/>
            <a:ext cx="5219918" cy="274320"/>
          </a:xfrm>
          <a:prstGeom prst="rect">
            <a:avLst/>
          </a:prstGeom>
        </p:spPr>
      </p:pic>
    </p:spTree>
    <p:custDataLst>
      <p:tags r:id="rId1"/>
    </p:custDataLst>
    <p:extLst>
      <p:ext uri="{BB962C8B-B14F-4D97-AF65-F5344CB8AC3E}">
        <p14:creationId xmlns:p14="http://schemas.microsoft.com/office/powerpoint/2010/main" val="242119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E3E96-027D-209C-A4A0-0F070088F7F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BECFC8B-AE19-F2F3-2B8F-328990EF30E8}"/>
              </a:ext>
            </a:extLst>
          </p:cNvPr>
          <p:cNvSpPr>
            <a:spLocks noGrp="1"/>
          </p:cNvSpPr>
          <p:nvPr>
            <p:ph type="title"/>
          </p:nvPr>
        </p:nvSpPr>
        <p:spPr>
          <a:xfrm>
            <a:off x="1209041" y="1908632"/>
            <a:ext cx="6725918" cy="1329595"/>
          </a:xfrm>
        </p:spPr>
        <p:txBody>
          <a:bodyPr/>
          <a:lstStyle/>
          <a:p>
            <a:r>
              <a:rPr lang="en-US" dirty="0"/>
              <a:t>Section 4</a:t>
            </a:r>
            <a:br>
              <a:rPr lang="en-US" dirty="0"/>
            </a:br>
            <a:r>
              <a:rPr lang="en-US" sz="3200" b="0" dirty="0"/>
              <a:t>Comprehensive Medical Evaluation and Assessment of Comorbidities</a:t>
            </a:r>
            <a:endParaRPr lang="en-US" sz="2400" b="0" dirty="0"/>
          </a:p>
        </p:txBody>
      </p:sp>
    </p:spTree>
    <p:custDataLst>
      <p:tags r:id="rId1"/>
    </p:custDataLst>
    <p:extLst>
      <p:ext uri="{BB962C8B-B14F-4D97-AF65-F5344CB8AC3E}">
        <p14:creationId xmlns:p14="http://schemas.microsoft.com/office/powerpoint/2010/main" val="28929104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2611D215-64BD-BFCC-5F53-B37955D7EF0F}"/>
              </a:ext>
            </a:extLst>
          </p:cNvPr>
          <p:cNvSpPr txBox="1">
            <a:spLocks/>
          </p:cNvSpPr>
          <p:nvPr/>
        </p:nvSpPr>
        <p:spPr>
          <a:xfrm>
            <a:off x="580662" y="161681"/>
            <a:ext cx="7540625" cy="26785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Standards of Care: Section 4</a:t>
            </a:r>
          </a:p>
        </p:txBody>
      </p:sp>
      <p:sp>
        <p:nvSpPr>
          <p:cNvPr id="3" name="Text Placeholder 10">
            <a:extLst>
              <a:ext uri="{FF2B5EF4-FFF2-40B4-BE49-F238E27FC236}">
                <a16:creationId xmlns:a16="http://schemas.microsoft.com/office/drawing/2014/main" id="{E592D904-B8A3-5F8C-C0C2-048EB677E7D4}"/>
              </a:ext>
            </a:extLst>
          </p:cNvPr>
          <p:cNvSpPr txBox="1">
            <a:spLocks/>
          </p:cNvSpPr>
          <p:nvPr/>
        </p:nvSpPr>
        <p:spPr>
          <a:xfrm>
            <a:off x="797093" y="891730"/>
            <a:ext cx="7735895" cy="369332"/>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dirty="0"/>
              <a:t>Assessment of Comorbidities</a:t>
            </a:r>
          </a:p>
        </p:txBody>
      </p:sp>
      <p:pic>
        <p:nvPicPr>
          <p:cNvPr id="8" name="Picture 7" descr="A screenshot of a cellphone&#10;&#10;Description automatically generated">
            <a:extLst>
              <a:ext uri="{FF2B5EF4-FFF2-40B4-BE49-F238E27FC236}">
                <a16:creationId xmlns:a16="http://schemas.microsoft.com/office/drawing/2014/main" id="{CCB9DD59-6142-F3DB-15F3-16CD4E4369FB}"/>
              </a:ext>
            </a:extLst>
          </p:cNvPr>
          <p:cNvPicPr>
            <a:picLocks noChangeAspect="1"/>
          </p:cNvPicPr>
          <p:nvPr/>
        </p:nvPicPr>
        <p:blipFill>
          <a:blip r:embed="rId4"/>
          <a:stretch>
            <a:fillRect/>
          </a:stretch>
        </p:blipFill>
        <p:spPr>
          <a:xfrm>
            <a:off x="797093" y="1563352"/>
            <a:ext cx="7672722" cy="2696121"/>
          </a:xfrm>
          <a:prstGeom prst="rect">
            <a:avLst/>
          </a:prstGeom>
        </p:spPr>
      </p:pic>
      <p:pic>
        <p:nvPicPr>
          <p:cNvPr id="6" name="Picture 5">
            <a:extLst>
              <a:ext uri="{FF2B5EF4-FFF2-40B4-BE49-F238E27FC236}">
                <a16:creationId xmlns:a16="http://schemas.microsoft.com/office/drawing/2014/main" id="{1580DAF7-52F9-27D0-66CF-9CC6B626C562}"/>
              </a:ext>
            </a:extLst>
          </p:cNvPr>
          <p:cNvPicPr>
            <a:picLocks noChangeAspect="1"/>
          </p:cNvPicPr>
          <p:nvPr/>
        </p:nvPicPr>
        <p:blipFill>
          <a:blip r:embed="rId5"/>
          <a:stretch>
            <a:fillRect/>
          </a:stretch>
        </p:blipFill>
        <p:spPr>
          <a:xfrm>
            <a:off x="0" y="4844659"/>
            <a:ext cx="5184648" cy="274320"/>
          </a:xfrm>
          <a:prstGeom prst="rect">
            <a:avLst/>
          </a:prstGeom>
        </p:spPr>
      </p:pic>
    </p:spTree>
    <p:custDataLst>
      <p:tags r:id="rId1"/>
    </p:custDataLst>
    <p:extLst>
      <p:ext uri="{BB962C8B-B14F-4D97-AF65-F5344CB8AC3E}">
        <p14:creationId xmlns:p14="http://schemas.microsoft.com/office/powerpoint/2010/main" val="18330722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5BEB55B8-5A31-20BF-AC2B-37E7FB6DE10E}"/>
              </a:ext>
            </a:extLst>
          </p:cNvPr>
          <p:cNvSpPr txBox="1">
            <a:spLocks/>
          </p:cNvSpPr>
          <p:nvPr/>
        </p:nvSpPr>
        <p:spPr>
          <a:xfrm>
            <a:off x="580662" y="161681"/>
            <a:ext cx="7540625" cy="26785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Standards of Care: Section 4</a:t>
            </a:r>
          </a:p>
        </p:txBody>
      </p:sp>
      <p:pic>
        <p:nvPicPr>
          <p:cNvPr id="13" name="Picture 12" descr="A sign with black text&#10;&#10;Description automatically generated">
            <a:extLst>
              <a:ext uri="{FF2B5EF4-FFF2-40B4-BE49-F238E27FC236}">
                <a16:creationId xmlns:a16="http://schemas.microsoft.com/office/drawing/2014/main" id="{2A6CD30E-8B25-55A8-3405-4C8699EF62EC}"/>
              </a:ext>
            </a:extLst>
          </p:cNvPr>
          <p:cNvPicPr>
            <a:picLocks noChangeAspect="1"/>
          </p:cNvPicPr>
          <p:nvPr/>
        </p:nvPicPr>
        <p:blipFill>
          <a:blip r:embed="rId4"/>
          <a:stretch>
            <a:fillRect/>
          </a:stretch>
        </p:blipFill>
        <p:spPr>
          <a:xfrm>
            <a:off x="664694" y="915655"/>
            <a:ext cx="7672722" cy="950431"/>
          </a:xfrm>
          <a:prstGeom prst="rect">
            <a:avLst/>
          </a:prstGeom>
        </p:spPr>
      </p:pic>
      <p:pic>
        <p:nvPicPr>
          <p:cNvPr id="15" name="Picture 14" descr="A screen shot of a computer&#10;&#10;Description automatically generated">
            <a:extLst>
              <a:ext uri="{FF2B5EF4-FFF2-40B4-BE49-F238E27FC236}">
                <a16:creationId xmlns:a16="http://schemas.microsoft.com/office/drawing/2014/main" id="{4DD8AF24-CD80-7200-3D99-97627C746E69}"/>
              </a:ext>
            </a:extLst>
          </p:cNvPr>
          <p:cNvPicPr>
            <a:picLocks noChangeAspect="1"/>
          </p:cNvPicPr>
          <p:nvPr/>
        </p:nvPicPr>
        <p:blipFill>
          <a:blip r:embed="rId5"/>
          <a:stretch>
            <a:fillRect/>
          </a:stretch>
        </p:blipFill>
        <p:spPr>
          <a:xfrm>
            <a:off x="589879" y="2084187"/>
            <a:ext cx="7747537" cy="2629618"/>
          </a:xfrm>
          <a:prstGeom prst="rect">
            <a:avLst/>
          </a:prstGeom>
        </p:spPr>
      </p:pic>
      <p:pic>
        <p:nvPicPr>
          <p:cNvPr id="3" name="Picture 2">
            <a:extLst>
              <a:ext uri="{FF2B5EF4-FFF2-40B4-BE49-F238E27FC236}">
                <a16:creationId xmlns:a16="http://schemas.microsoft.com/office/drawing/2014/main" id="{140E99E8-B2EB-C705-8819-F2F7950975A5}"/>
              </a:ext>
            </a:extLst>
          </p:cNvPr>
          <p:cNvPicPr>
            <a:picLocks noChangeAspect="1"/>
          </p:cNvPicPr>
          <p:nvPr/>
        </p:nvPicPr>
        <p:blipFill>
          <a:blip r:embed="rId6"/>
          <a:stretch>
            <a:fillRect/>
          </a:stretch>
        </p:blipFill>
        <p:spPr>
          <a:xfrm>
            <a:off x="0" y="4869180"/>
            <a:ext cx="5184648" cy="274320"/>
          </a:xfrm>
          <a:prstGeom prst="rect">
            <a:avLst/>
          </a:prstGeom>
        </p:spPr>
      </p:pic>
    </p:spTree>
    <p:custDataLst>
      <p:tags r:id="rId1"/>
    </p:custDataLst>
    <p:extLst>
      <p:ext uri="{BB962C8B-B14F-4D97-AF65-F5344CB8AC3E}">
        <p14:creationId xmlns:p14="http://schemas.microsoft.com/office/powerpoint/2010/main" val="3907564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CECB4FC5-85FE-F726-496F-A921C001A6EA}"/>
              </a:ext>
            </a:extLst>
          </p:cNvPr>
          <p:cNvSpPr>
            <a:spLocks noGrp="1"/>
          </p:cNvSpPr>
          <p:nvPr>
            <p:ph type="body" sz="quarter" idx="11"/>
          </p:nvPr>
        </p:nvSpPr>
        <p:spPr>
          <a:xfrm>
            <a:off x="797093" y="1417026"/>
            <a:ext cx="7406193" cy="1873333"/>
          </a:xfrm>
        </p:spPr>
        <p:txBody>
          <a:bodyPr/>
          <a:lstStyle/>
          <a:p>
            <a:r>
              <a:rPr lang="en-US" dirty="0"/>
              <a:t>Published annually in </a:t>
            </a:r>
            <a:r>
              <a:rPr lang="en-US" i="1" dirty="0"/>
              <a:t>Clinical Diabetes</a:t>
            </a:r>
          </a:p>
          <a:p>
            <a:r>
              <a:rPr lang="en-US" dirty="0"/>
              <a:t>Contains evidence-based recommendations most pertinent to primary care</a:t>
            </a:r>
          </a:p>
          <a:p>
            <a:r>
              <a:rPr lang="en-US" dirty="0"/>
              <a:t>Recommendations are substantively the same as in the complete Standards of Care</a:t>
            </a:r>
          </a:p>
          <a:p>
            <a:r>
              <a:rPr lang="en-US" dirty="0"/>
              <a:t>Access:</a:t>
            </a:r>
          </a:p>
          <a:p>
            <a:pPr lvl="1">
              <a:buFont typeface="Wingdings" pitchFamily="2" charset="2"/>
              <a:buChar char="§"/>
            </a:pPr>
            <a:r>
              <a:rPr lang="en-US" sz="1200" dirty="0"/>
              <a:t>Abridged Standards of Care — diabetesjournals.org/clinical</a:t>
            </a:r>
          </a:p>
          <a:p>
            <a:pPr lvl="1">
              <a:buFont typeface="Wingdings" pitchFamily="2" charset="2"/>
              <a:buChar char="§"/>
            </a:pPr>
            <a:r>
              <a:rPr lang="en-US" sz="1200" dirty="0"/>
              <a:t>Complete Standards of Care and all supporting references — professional.diabetes.org/standards</a:t>
            </a:r>
          </a:p>
        </p:txBody>
      </p:sp>
      <p:sp>
        <p:nvSpPr>
          <p:cNvPr id="7" name="Text Placeholder 6">
            <a:extLst>
              <a:ext uri="{FF2B5EF4-FFF2-40B4-BE49-F238E27FC236}">
                <a16:creationId xmlns:a16="http://schemas.microsoft.com/office/drawing/2014/main" id="{0EF44CD0-EE72-B58A-A35D-DBF6FA4A0B5B}"/>
              </a:ext>
            </a:extLst>
          </p:cNvPr>
          <p:cNvSpPr>
            <a:spLocks noGrp="1"/>
          </p:cNvSpPr>
          <p:nvPr>
            <p:ph type="body" sz="quarter" idx="10"/>
          </p:nvPr>
        </p:nvSpPr>
        <p:spPr/>
        <p:txBody>
          <a:bodyPr/>
          <a:lstStyle/>
          <a:p>
            <a:r>
              <a:rPr lang="en-US" sz="2800" dirty="0"/>
              <a:t>Abridged for Primary Care Professionals</a:t>
            </a:r>
          </a:p>
        </p:txBody>
      </p:sp>
      <p:sp>
        <p:nvSpPr>
          <p:cNvPr id="12" name="Text Placeholder 11">
            <a:extLst>
              <a:ext uri="{FF2B5EF4-FFF2-40B4-BE49-F238E27FC236}">
                <a16:creationId xmlns:a16="http://schemas.microsoft.com/office/drawing/2014/main" id="{BF3C3AFE-F703-1199-E580-EC1414A0CD1C}"/>
              </a:ext>
            </a:extLst>
          </p:cNvPr>
          <p:cNvSpPr>
            <a:spLocks noGrp="1"/>
          </p:cNvSpPr>
          <p:nvPr>
            <p:ph type="body" sz="quarter" idx="24"/>
          </p:nvPr>
        </p:nvSpPr>
        <p:spPr/>
        <p:txBody>
          <a:bodyPr/>
          <a:lstStyle/>
          <a:p>
            <a:r>
              <a:rPr lang="en-US" dirty="0"/>
              <a:t>Standards of Care in diabetes 2024</a:t>
            </a:r>
          </a:p>
        </p:txBody>
      </p:sp>
    </p:spTree>
    <p:custDataLst>
      <p:tags r:id="rId1"/>
    </p:custDataLst>
    <p:extLst>
      <p:ext uri="{BB962C8B-B14F-4D97-AF65-F5344CB8AC3E}">
        <p14:creationId xmlns:p14="http://schemas.microsoft.com/office/powerpoint/2010/main" val="2067637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9CE41A0F-8934-4298-7794-66404E8B7DFB}"/>
              </a:ext>
            </a:extLst>
          </p:cNvPr>
          <p:cNvSpPr txBox="1">
            <a:spLocks/>
          </p:cNvSpPr>
          <p:nvPr/>
        </p:nvSpPr>
        <p:spPr>
          <a:xfrm>
            <a:off x="580662" y="161681"/>
            <a:ext cx="7540625" cy="26785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Standards of Care: Section 4</a:t>
            </a:r>
          </a:p>
        </p:txBody>
      </p:sp>
      <p:pic>
        <p:nvPicPr>
          <p:cNvPr id="5" name="Picture 4" descr="A red and grey sign with black text&#10;&#10;Description automatically generated">
            <a:extLst>
              <a:ext uri="{FF2B5EF4-FFF2-40B4-BE49-F238E27FC236}">
                <a16:creationId xmlns:a16="http://schemas.microsoft.com/office/drawing/2014/main" id="{3F014414-B857-2F38-215A-EEE646A65F76}"/>
              </a:ext>
            </a:extLst>
          </p:cNvPr>
          <p:cNvPicPr>
            <a:picLocks noChangeAspect="1"/>
          </p:cNvPicPr>
          <p:nvPr/>
        </p:nvPicPr>
        <p:blipFill>
          <a:blip r:embed="rId4"/>
          <a:stretch>
            <a:fillRect/>
          </a:stretch>
        </p:blipFill>
        <p:spPr>
          <a:xfrm>
            <a:off x="737024" y="2201830"/>
            <a:ext cx="7669951" cy="739840"/>
          </a:xfrm>
          <a:prstGeom prst="rect">
            <a:avLst/>
          </a:prstGeom>
        </p:spPr>
      </p:pic>
      <p:pic>
        <p:nvPicPr>
          <p:cNvPr id="3" name="Picture 2">
            <a:extLst>
              <a:ext uri="{FF2B5EF4-FFF2-40B4-BE49-F238E27FC236}">
                <a16:creationId xmlns:a16="http://schemas.microsoft.com/office/drawing/2014/main" id="{3C5284C9-C9D5-CCDD-3126-8248653A18C6}"/>
              </a:ext>
            </a:extLst>
          </p:cNvPr>
          <p:cNvPicPr>
            <a:picLocks noChangeAspect="1"/>
          </p:cNvPicPr>
          <p:nvPr/>
        </p:nvPicPr>
        <p:blipFill>
          <a:blip r:embed="rId5"/>
          <a:stretch>
            <a:fillRect/>
          </a:stretch>
        </p:blipFill>
        <p:spPr>
          <a:xfrm>
            <a:off x="0" y="4844659"/>
            <a:ext cx="5184648" cy="274320"/>
          </a:xfrm>
          <a:prstGeom prst="rect">
            <a:avLst/>
          </a:prstGeom>
        </p:spPr>
      </p:pic>
    </p:spTree>
    <p:custDataLst>
      <p:tags r:id="rId1"/>
    </p:custDataLst>
    <p:extLst>
      <p:ext uri="{BB962C8B-B14F-4D97-AF65-F5344CB8AC3E}">
        <p14:creationId xmlns:p14="http://schemas.microsoft.com/office/powerpoint/2010/main" val="32954088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637C3557-A612-9AA8-A8FB-5F637FA694F6}"/>
              </a:ext>
            </a:extLst>
          </p:cNvPr>
          <p:cNvSpPr txBox="1">
            <a:spLocks/>
          </p:cNvSpPr>
          <p:nvPr/>
        </p:nvSpPr>
        <p:spPr>
          <a:xfrm>
            <a:off x="580662" y="161681"/>
            <a:ext cx="7540625" cy="26785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Standards of Care: Section 4</a:t>
            </a:r>
          </a:p>
        </p:txBody>
      </p:sp>
      <p:pic>
        <p:nvPicPr>
          <p:cNvPr id="17" name="Picture 16" descr="A screenshot of a black screen&#10;&#10;Description automatically generated">
            <a:extLst>
              <a:ext uri="{FF2B5EF4-FFF2-40B4-BE49-F238E27FC236}">
                <a16:creationId xmlns:a16="http://schemas.microsoft.com/office/drawing/2014/main" id="{F7D57CD4-91F4-E4A7-BB30-05590238022C}"/>
              </a:ext>
            </a:extLst>
          </p:cNvPr>
          <p:cNvPicPr>
            <a:picLocks noChangeAspect="1"/>
          </p:cNvPicPr>
          <p:nvPr/>
        </p:nvPicPr>
        <p:blipFill>
          <a:blip r:embed="rId4"/>
          <a:stretch>
            <a:fillRect/>
          </a:stretch>
        </p:blipFill>
        <p:spPr>
          <a:xfrm>
            <a:off x="737024" y="873166"/>
            <a:ext cx="7669951" cy="3397168"/>
          </a:xfrm>
          <a:prstGeom prst="rect">
            <a:avLst/>
          </a:prstGeom>
        </p:spPr>
      </p:pic>
      <p:pic>
        <p:nvPicPr>
          <p:cNvPr id="3" name="Picture 2">
            <a:extLst>
              <a:ext uri="{FF2B5EF4-FFF2-40B4-BE49-F238E27FC236}">
                <a16:creationId xmlns:a16="http://schemas.microsoft.com/office/drawing/2014/main" id="{CEFC0850-E845-C0C1-4F86-916FF5F3F27A}"/>
              </a:ext>
            </a:extLst>
          </p:cNvPr>
          <p:cNvPicPr>
            <a:picLocks noChangeAspect="1"/>
          </p:cNvPicPr>
          <p:nvPr/>
        </p:nvPicPr>
        <p:blipFill>
          <a:blip r:embed="rId5"/>
          <a:stretch>
            <a:fillRect/>
          </a:stretch>
        </p:blipFill>
        <p:spPr>
          <a:xfrm>
            <a:off x="0" y="4869180"/>
            <a:ext cx="5184648" cy="274320"/>
          </a:xfrm>
          <a:prstGeom prst="rect">
            <a:avLst/>
          </a:prstGeom>
        </p:spPr>
      </p:pic>
    </p:spTree>
    <p:custDataLst>
      <p:tags r:id="rId1"/>
    </p:custDataLst>
    <p:extLst>
      <p:ext uri="{BB962C8B-B14F-4D97-AF65-F5344CB8AC3E}">
        <p14:creationId xmlns:p14="http://schemas.microsoft.com/office/powerpoint/2010/main" val="42443088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0D9F242A-6967-66CD-099F-A5DE654FA05A}"/>
              </a:ext>
            </a:extLst>
          </p:cNvPr>
          <p:cNvSpPr txBox="1">
            <a:spLocks/>
          </p:cNvSpPr>
          <p:nvPr/>
        </p:nvSpPr>
        <p:spPr>
          <a:xfrm>
            <a:off x="580662" y="161681"/>
            <a:ext cx="7540625" cy="26785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Standards of Care: Section 4</a:t>
            </a:r>
          </a:p>
        </p:txBody>
      </p:sp>
      <p:sp>
        <p:nvSpPr>
          <p:cNvPr id="3" name="Text Placeholder 10">
            <a:extLst>
              <a:ext uri="{FF2B5EF4-FFF2-40B4-BE49-F238E27FC236}">
                <a16:creationId xmlns:a16="http://schemas.microsoft.com/office/drawing/2014/main" id="{BC042108-A572-9195-ADC7-29D88BE5ABB3}"/>
              </a:ext>
            </a:extLst>
          </p:cNvPr>
          <p:cNvSpPr txBox="1">
            <a:spLocks/>
          </p:cNvSpPr>
          <p:nvPr/>
        </p:nvSpPr>
        <p:spPr>
          <a:xfrm>
            <a:off x="1110120" y="700015"/>
            <a:ext cx="5848072" cy="184666"/>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1200" b="1" dirty="0"/>
              <a:t>Proposed Algorithm for Risk Stratification in Individuals with NAFLD or NASH. </a:t>
            </a:r>
            <a:endParaRPr lang="en-US" sz="1100" b="1" dirty="0"/>
          </a:p>
        </p:txBody>
      </p:sp>
      <p:pic>
        <p:nvPicPr>
          <p:cNvPr id="8" name="Picture 7" descr="A diagram of a computer&#10;&#10;Description automatically generated with medium confidence">
            <a:extLst>
              <a:ext uri="{FF2B5EF4-FFF2-40B4-BE49-F238E27FC236}">
                <a16:creationId xmlns:a16="http://schemas.microsoft.com/office/drawing/2014/main" id="{2FDC121C-DA44-94B2-8D55-1C053F45B25E}"/>
              </a:ext>
            </a:extLst>
          </p:cNvPr>
          <p:cNvPicPr>
            <a:picLocks noChangeAspect="1"/>
          </p:cNvPicPr>
          <p:nvPr/>
        </p:nvPicPr>
        <p:blipFill>
          <a:blip r:embed="rId4"/>
          <a:stretch>
            <a:fillRect/>
          </a:stretch>
        </p:blipFill>
        <p:spPr>
          <a:xfrm>
            <a:off x="1819101" y="884681"/>
            <a:ext cx="6214779" cy="3984499"/>
          </a:xfrm>
          <a:prstGeom prst="rect">
            <a:avLst/>
          </a:prstGeom>
        </p:spPr>
      </p:pic>
      <p:pic>
        <p:nvPicPr>
          <p:cNvPr id="4" name="Picture 3">
            <a:extLst>
              <a:ext uri="{FF2B5EF4-FFF2-40B4-BE49-F238E27FC236}">
                <a16:creationId xmlns:a16="http://schemas.microsoft.com/office/drawing/2014/main" id="{1967EB15-74A8-19C6-29CA-C2C37085931A}"/>
              </a:ext>
            </a:extLst>
          </p:cNvPr>
          <p:cNvPicPr>
            <a:picLocks noChangeAspect="1"/>
          </p:cNvPicPr>
          <p:nvPr/>
        </p:nvPicPr>
        <p:blipFill>
          <a:blip r:embed="rId5"/>
          <a:stretch>
            <a:fillRect/>
          </a:stretch>
        </p:blipFill>
        <p:spPr>
          <a:xfrm>
            <a:off x="0" y="4869180"/>
            <a:ext cx="5184648" cy="274320"/>
          </a:xfrm>
          <a:prstGeom prst="rect">
            <a:avLst/>
          </a:prstGeom>
        </p:spPr>
      </p:pic>
    </p:spTree>
    <p:custDataLst>
      <p:tags r:id="rId1"/>
    </p:custDataLst>
    <p:extLst>
      <p:ext uri="{BB962C8B-B14F-4D97-AF65-F5344CB8AC3E}">
        <p14:creationId xmlns:p14="http://schemas.microsoft.com/office/powerpoint/2010/main" val="1115543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668234D4-FD48-4E3B-39CE-080735D4C956}"/>
              </a:ext>
            </a:extLst>
          </p:cNvPr>
          <p:cNvSpPr txBox="1">
            <a:spLocks/>
          </p:cNvSpPr>
          <p:nvPr/>
        </p:nvSpPr>
        <p:spPr>
          <a:xfrm>
            <a:off x="580662" y="161681"/>
            <a:ext cx="7540625" cy="26785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Standards of Care: Section 4</a:t>
            </a:r>
          </a:p>
        </p:txBody>
      </p:sp>
      <p:pic>
        <p:nvPicPr>
          <p:cNvPr id="6" name="Picture 5" descr="A black and white text on a black background&#10;&#10;Description automatically generated">
            <a:extLst>
              <a:ext uri="{FF2B5EF4-FFF2-40B4-BE49-F238E27FC236}">
                <a16:creationId xmlns:a16="http://schemas.microsoft.com/office/drawing/2014/main" id="{33E6F857-300D-43D6-500F-C766BCEFE7FE}"/>
              </a:ext>
            </a:extLst>
          </p:cNvPr>
          <p:cNvPicPr>
            <a:picLocks noChangeAspect="1"/>
          </p:cNvPicPr>
          <p:nvPr/>
        </p:nvPicPr>
        <p:blipFill>
          <a:blip r:embed="rId4"/>
          <a:stretch>
            <a:fillRect/>
          </a:stretch>
        </p:blipFill>
        <p:spPr>
          <a:xfrm>
            <a:off x="863102" y="974305"/>
            <a:ext cx="7417796" cy="3194889"/>
          </a:xfrm>
          <a:prstGeom prst="rect">
            <a:avLst/>
          </a:prstGeom>
        </p:spPr>
      </p:pic>
      <p:pic>
        <p:nvPicPr>
          <p:cNvPr id="3" name="Picture 2">
            <a:extLst>
              <a:ext uri="{FF2B5EF4-FFF2-40B4-BE49-F238E27FC236}">
                <a16:creationId xmlns:a16="http://schemas.microsoft.com/office/drawing/2014/main" id="{24B565C0-BBE7-97D8-A1D3-32DAF0387362}"/>
              </a:ext>
            </a:extLst>
          </p:cNvPr>
          <p:cNvPicPr>
            <a:picLocks noChangeAspect="1"/>
          </p:cNvPicPr>
          <p:nvPr/>
        </p:nvPicPr>
        <p:blipFill>
          <a:blip r:embed="rId5"/>
          <a:stretch>
            <a:fillRect/>
          </a:stretch>
        </p:blipFill>
        <p:spPr>
          <a:xfrm>
            <a:off x="0" y="4869180"/>
            <a:ext cx="5184648" cy="274320"/>
          </a:xfrm>
          <a:prstGeom prst="rect">
            <a:avLst/>
          </a:prstGeom>
        </p:spPr>
      </p:pic>
    </p:spTree>
    <p:custDataLst>
      <p:tags r:id="rId1"/>
    </p:custDataLst>
    <p:extLst>
      <p:ext uri="{BB962C8B-B14F-4D97-AF65-F5344CB8AC3E}">
        <p14:creationId xmlns:p14="http://schemas.microsoft.com/office/powerpoint/2010/main" val="32717813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9E6A8BF4-645D-0A94-3DF8-9FF0CCE20ECF}"/>
              </a:ext>
            </a:extLst>
          </p:cNvPr>
          <p:cNvSpPr txBox="1">
            <a:spLocks/>
          </p:cNvSpPr>
          <p:nvPr/>
        </p:nvSpPr>
        <p:spPr>
          <a:xfrm>
            <a:off x="580662" y="161681"/>
            <a:ext cx="7540625" cy="26785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Standards of Care: Section 4</a:t>
            </a:r>
          </a:p>
        </p:txBody>
      </p:sp>
      <p:sp>
        <p:nvSpPr>
          <p:cNvPr id="3" name="Text Placeholder 10">
            <a:extLst>
              <a:ext uri="{FF2B5EF4-FFF2-40B4-BE49-F238E27FC236}">
                <a16:creationId xmlns:a16="http://schemas.microsoft.com/office/drawing/2014/main" id="{E2F89F69-104A-F77B-CC61-3A2DB9F584A1}"/>
              </a:ext>
            </a:extLst>
          </p:cNvPr>
          <p:cNvSpPr txBox="1">
            <a:spLocks/>
          </p:cNvSpPr>
          <p:nvPr/>
        </p:nvSpPr>
        <p:spPr>
          <a:xfrm>
            <a:off x="844391" y="720949"/>
            <a:ext cx="7607010" cy="184666"/>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1200" b="1" dirty="0"/>
              <a:t>Components of the Comprehensive Diabetes Medical Evaluation at Initial, Follow-Up, and Annual Visits</a:t>
            </a:r>
            <a:endParaRPr lang="en-US" sz="1100" b="1" dirty="0"/>
          </a:p>
        </p:txBody>
      </p:sp>
      <p:pic>
        <p:nvPicPr>
          <p:cNvPr id="6" name="Picture 5" descr="A screenshot of a computer&#10;&#10;Description automatically generated">
            <a:extLst>
              <a:ext uri="{FF2B5EF4-FFF2-40B4-BE49-F238E27FC236}">
                <a16:creationId xmlns:a16="http://schemas.microsoft.com/office/drawing/2014/main" id="{7FBA8AF6-C1FD-791B-E713-863873E0EED3}"/>
              </a:ext>
            </a:extLst>
          </p:cNvPr>
          <p:cNvPicPr>
            <a:picLocks noChangeAspect="1"/>
          </p:cNvPicPr>
          <p:nvPr/>
        </p:nvPicPr>
        <p:blipFill>
          <a:blip r:embed="rId4"/>
          <a:stretch>
            <a:fillRect/>
          </a:stretch>
        </p:blipFill>
        <p:spPr>
          <a:xfrm>
            <a:off x="1078293" y="983645"/>
            <a:ext cx="6428082" cy="3885535"/>
          </a:xfrm>
          <a:prstGeom prst="rect">
            <a:avLst/>
          </a:prstGeom>
        </p:spPr>
      </p:pic>
      <p:pic>
        <p:nvPicPr>
          <p:cNvPr id="4" name="Picture 3">
            <a:extLst>
              <a:ext uri="{FF2B5EF4-FFF2-40B4-BE49-F238E27FC236}">
                <a16:creationId xmlns:a16="http://schemas.microsoft.com/office/drawing/2014/main" id="{2B482F00-2746-D15A-011A-E1B2C46B7B3A}"/>
              </a:ext>
            </a:extLst>
          </p:cNvPr>
          <p:cNvPicPr>
            <a:picLocks noChangeAspect="1"/>
          </p:cNvPicPr>
          <p:nvPr/>
        </p:nvPicPr>
        <p:blipFill>
          <a:blip r:embed="rId5"/>
          <a:stretch>
            <a:fillRect/>
          </a:stretch>
        </p:blipFill>
        <p:spPr>
          <a:xfrm>
            <a:off x="0" y="4869180"/>
            <a:ext cx="5184648" cy="274320"/>
          </a:xfrm>
          <a:prstGeom prst="rect">
            <a:avLst/>
          </a:prstGeom>
        </p:spPr>
      </p:pic>
    </p:spTree>
    <p:custDataLst>
      <p:tags r:id="rId1"/>
    </p:custDataLst>
    <p:extLst>
      <p:ext uri="{BB962C8B-B14F-4D97-AF65-F5344CB8AC3E}">
        <p14:creationId xmlns:p14="http://schemas.microsoft.com/office/powerpoint/2010/main" val="30865964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8AE1ED19-2832-389D-9D76-F7DB44FD2D8E}"/>
              </a:ext>
            </a:extLst>
          </p:cNvPr>
          <p:cNvSpPr txBox="1">
            <a:spLocks/>
          </p:cNvSpPr>
          <p:nvPr/>
        </p:nvSpPr>
        <p:spPr>
          <a:xfrm>
            <a:off x="580662" y="161681"/>
            <a:ext cx="7540625" cy="26785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Standards of Care: Section 4</a:t>
            </a:r>
          </a:p>
        </p:txBody>
      </p:sp>
      <p:sp>
        <p:nvSpPr>
          <p:cNvPr id="3" name="Text Placeholder 10">
            <a:extLst>
              <a:ext uri="{FF2B5EF4-FFF2-40B4-BE49-F238E27FC236}">
                <a16:creationId xmlns:a16="http://schemas.microsoft.com/office/drawing/2014/main" id="{812E1126-FDCF-350F-BB65-252D29A14C4F}"/>
              </a:ext>
            </a:extLst>
          </p:cNvPr>
          <p:cNvSpPr txBox="1">
            <a:spLocks/>
          </p:cNvSpPr>
          <p:nvPr/>
        </p:nvSpPr>
        <p:spPr>
          <a:xfrm>
            <a:off x="797094" y="891730"/>
            <a:ext cx="7607010" cy="184666"/>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1200" b="1" dirty="0"/>
              <a:t>Components of the Comprehensive Diabetes Medical Evaluation at Initial, Follow-Up, and Annual Visits</a:t>
            </a:r>
            <a:endParaRPr lang="en-US" sz="1100" b="1" dirty="0"/>
          </a:p>
        </p:txBody>
      </p:sp>
      <p:pic>
        <p:nvPicPr>
          <p:cNvPr id="6" name="Picture 5" descr="A screenshot of a medical checklist&#10;&#10;Description automatically generated">
            <a:extLst>
              <a:ext uri="{FF2B5EF4-FFF2-40B4-BE49-F238E27FC236}">
                <a16:creationId xmlns:a16="http://schemas.microsoft.com/office/drawing/2014/main" id="{8648489A-05FA-59F1-2576-B8999F82798C}"/>
              </a:ext>
            </a:extLst>
          </p:cNvPr>
          <p:cNvPicPr>
            <a:picLocks noChangeAspect="1"/>
          </p:cNvPicPr>
          <p:nvPr/>
        </p:nvPicPr>
        <p:blipFill>
          <a:blip r:embed="rId4"/>
          <a:stretch>
            <a:fillRect/>
          </a:stretch>
        </p:blipFill>
        <p:spPr>
          <a:xfrm>
            <a:off x="1299399" y="1203672"/>
            <a:ext cx="6261422" cy="3524431"/>
          </a:xfrm>
          <a:prstGeom prst="rect">
            <a:avLst/>
          </a:prstGeom>
        </p:spPr>
      </p:pic>
      <p:pic>
        <p:nvPicPr>
          <p:cNvPr id="4" name="Picture 3">
            <a:extLst>
              <a:ext uri="{FF2B5EF4-FFF2-40B4-BE49-F238E27FC236}">
                <a16:creationId xmlns:a16="http://schemas.microsoft.com/office/drawing/2014/main" id="{65E7D4EC-FA24-FECC-86EE-4588D17F22D0}"/>
              </a:ext>
            </a:extLst>
          </p:cNvPr>
          <p:cNvPicPr>
            <a:picLocks noChangeAspect="1"/>
          </p:cNvPicPr>
          <p:nvPr/>
        </p:nvPicPr>
        <p:blipFill>
          <a:blip r:embed="rId5"/>
          <a:stretch>
            <a:fillRect/>
          </a:stretch>
        </p:blipFill>
        <p:spPr>
          <a:xfrm>
            <a:off x="0" y="4869180"/>
            <a:ext cx="5184648" cy="274320"/>
          </a:xfrm>
          <a:prstGeom prst="rect">
            <a:avLst/>
          </a:prstGeom>
        </p:spPr>
      </p:pic>
    </p:spTree>
    <p:custDataLst>
      <p:tags r:id="rId1"/>
    </p:custDataLst>
    <p:extLst>
      <p:ext uri="{BB962C8B-B14F-4D97-AF65-F5344CB8AC3E}">
        <p14:creationId xmlns:p14="http://schemas.microsoft.com/office/powerpoint/2010/main" val="15825167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20ED0045-740B-2165-272C-8AB6A9201182}"/>
              </a:ext>
            </a:extLst>
          </p:cNvPr>
          <p:cNvSpPr txBox="1">
            <a:spLocks/>
          </p:cNvSpPr>
          <p:nvPr/>
        </p:nvSpPr>
        <p:spPr>
          <a:xfrm>
            <a:off x="580662" y="161681"/>
            <a:ext cx="7540625" cy="26785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Standards of Care: Section 4</a:t>
            </a:r>
          </a:p>
        </p:txBody>
      </p:sp>
      <p:sp>
        <p:nvSpPr>
          <p:cNvPr id="3" name="Text Placeholder 10">
            <a:extLst>
              <a:ext uri="{FF2B5EF4-FFF2-40B4-BE49-F238E27FC236}">
                <a16:creationId xmlns:a16="http://schemas.microsoft.com/office/drawing/2014/main" id="{80E9FD8C-F968-EF44-CEDD-BFA30F51348F}"/>
              </a:ext>
            </a:extLst>
          </p:cNvPr>
          <p:cNvSpPr txBox="1">
            <a:spLocks/>
          </p:cNvSpPr>
          <p:nvPr/>
        </p:nvSpPr>
        <p:spPr>
          <a:xfrm>
            <a:off x="797094" y="891730"/>
            <a:ext cx="7607010" cy="184666"/>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1200" b="1" dirty="0"/>
              <a:t>Components of the Comprehensive Diabetes Medical Evaluation at Initial, Follow-Up, and Annual Visits</a:t>
            </a:r>
            <a:endParaRPr lang="en-US" sz="1100" b="1" dirty="0"/>
          </a:p>
        </p:txBody>
      </p:sp>
      <p:pic>
        <p:nvPicPr>
          <p:cNvPr id="6" name="Picture 5" descr="A screenshot of a computer&#10;&#10;Description automatically generated">
            <a:extLst>
              <a:ext uri="{FF2B5EF4-FFF2-40B4-BE49-F238E27FC236}">
                <a16:creationId xmlns:a16="http://schemas.microsoft.com/office/drawing/2014/main" id="{3C3A1E1B-BF48-DCED-38C2-FFD6B59ABCF0}"/>
              </a:ext>
            </a:extLst>
          </p:cNvPr>
          <p:cNvPicPr>
            <a:picLocks noChangeAspect="1"/>
          </p:cNvPicPr>
          <p:nvPr/>
        </p:nvPicPr>
        <p:blipFill>
          <a:blip r:embed="rId4"/>
          <a:stretch>
            <a:fillRect/>
          </a:stretch>
        </p:blipFill>
        <p:spPr>
          <a:xfrm>
            <a:off x="645558" y="1339984"/>
            <a:ext cx="7410831" cy="3314870"/>
          </a:xfrm>
          <a:prstGeom prst="rect">
            <a:avLst/>
          </a:prstGeom>
        </p:spPr>
      </p:pic>
      <p:pic>
        <p:nvPicPr>
          <p:cNvPr id="4" name="Picture 3">
            <a:extLst>
              <a:ext uri="{FF2B5EF4-FFF2-40B4-BE49-F238E27FC236}">
                <a16:creationId xmlns:a16="http://schemas.microsoft.com/office/drawing/2014/main" id="{134FD747-2CC4-C598-C00B-EC72176B0DC3}"/>
              </a:ext>
            </a:extLst>
          </p:cNvPr>
          <p:cNvPicPr>
            <a:picLocks noChangeAspect="1"/>
          </p:cNvPicPr>
          <p:nvPr/>
        </p:nvPicPr>
        <p:blipFill>
          <a:blip r:embed="rId5"/>
          <a:stretch>
            <a:fillRect/>
          </a:stretch>
        </p:blipFill>
        <p:spPr>
          <a:xfrm>
            <a:off x="0" y="4844659"/>
            <a:ext cx="5184648" cy="274320"/>
          </a:xfrm>
          <a:prstGeom prst="rect">
            <a:avLst/>
          </a:prstGeom>
        </p:spPr>
      </p:pic>
    </p:spTree>
    <p:custDataLst>
      <p:tags r:id="rId1"/>
    </p:custDataLst>
    <p:extLst>
      <p:ext uri="{BB962C8B-B14F-4D97-AF65-F5344CB8AC3E}">
        <p14:creationId xmlns:p14="http://schemas.microsoft.com/office/powerpoint/2010/main" val="40691151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DE7BED6D-1B5D-E43B-1A29-21328F7532FD}"/>
              </a:ext>
            </a:extLst>
          </p:cNvPr>
          <p:cNvSpPr txBox="1">
            <a:spLocks/>
          </p:cNvSpPr>
          <p:nvPr/>
        </p:nvSpPr>
        <p:spPr>
          <a:xfrm>
            <a:off x="580662" y="161681"/>
            <a:ext cx="7540625" cy="26785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Standards of Care: Section 4</a:t>
            </a:r>
          </a:p>
        </p:txBody>
      </p:sp>
      <p:sp>
        <p:nvSpPr>
          <p:cNvPr id="3" name="Text Placeholder 10">
            <a:extLst>
              <a:ext uri="{FF2B5EF4-FFF2-40B4-BE49-F238E27FC236}">
                <a16:creationId xmlns:a16="http://schemas.microsoft.com/office/drawing/2014/main" id="{DB4FD38D-1C4D-1C9E-E3A2-CBC7B7BF26E0}"/>
              </a:ext>
            </a:extLst>
          </p:cNvPr>
          <p:cNvSpPr txBox="1">
            <a:spLocks/>
          </p:cNvSpPr>
          <p:nvPr/>
        </p:nvSpPr>
        <p:spPr>
          <a:xfrm>
            <a:off x="797094" y="891730"/>
            <a:ext cx="7607010" cy="184666"/>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1200" b="1" dirty="0"/>
              <a:t>Components of the Comprehensive Diabetes Medical Evaluation at Initial, Follow-Up, and Annual Visits</a:t>
            </a:r>
            <a:endParaRPr lang="en-US" sz="1100" b="1" dirty="0"/>
          </a:p>
        </p:txBody>
      </p:sp>
      <p:pic>
        <p:nvPicPr>
          <p:cNvPr id="6" name="Picture 5" descr="A screenshot of a computer&#10;&#10;Description automatically generated">
            <a:extLst>
              <a:ext uri="{FF2B5EF4-FFF2-40B4-BE49-F238E27FC236}">
                <a16:creationId xmlns:a16="http://schemas.microsoft.com/office/drawing/2014/main" id="{F3060DE4-65DB-223B-3FD9-7F8E74A6F4C2}"/>
              </a:ext>
            </a:extLst>
          </p:cNvPr>
          <p:cNvPicPr>
            <a:picLocks noChangeAspect="1"/>
          </p:cNvPicPr>
          <p:nvPr/>
        </p:nvPicPr>
        <p:blipFill>
          <a:blip r:embed="rId4"/>
          <a:stretch>
            <a:fillRect/>
          </a:stretch>
        </p:blipFill>
        <p:spPr>
          <a:xfrm>
            <a:off x="685600" y="1212780"/>
            <a:ext cx="7772799" cy="2717940"/>
          </a:xfrm>
          <a:prstGeom prst="rect">
            <a:avLst/>
          </a:prstGeom>
        </p:spPr>
      </p:pic>
      <p:pic>
        <p:nvPicPr>
          <p:cNvPr id="4" name="Picture 3">
            <a:extLst>
              <a:ext uri="{FF2B5EF4-FFF2-40B4-BE49-F238E27FC236}">
                <a16:creationId xmlns:a16="http://schemas.microsoft.com/office/drawing/2014/main" id="{B5122235-E252-5755-8A11-1252D8F173E2}"/>
              </a:ext>
            </a:extLst>
          </p:cNvPr>
          <p:cNvPicPr>
            <a:picLocks noChangeAspect="1"/>
          </p:cNvPicPr>
          <p:nvPr/>
        </p:nvPicPr>
        <p:blipFill>
          <a:blip r:embed="rId5"/>
          <a:stretch>
            <a:fillRect/>
          </a:stretch>
        </p:blipFill>
        <p:spPr>
          <a:xfrm>
            <a:off x="0" y="4844659"/>
            <a:ext cx="5184648" cy="274320"/>
          </a:xfrm>
          <a:prstGeom prst="rect">
            <a:avLst/>
          </a:prstGeom>
        </p:spPr>
      </p:pic>
    </p:spTree>
    <p:custDataLst>
      <p:tags r:id="rId1"/>
    </p:custDataLst>
    <p:extLst>
      <p:ext uri="{BB962C8B-B14F-4D97-AF65-F5344CB8AC3E}">
        <p14:creationId xmlns:p14="http://schemas.microsoft.com/office/powerpoint/2010/main" val="37557301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E3E96-027D-209C-A4A0-0F070088F7F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BECFC8B-AE19-F2F3-2B8F-328990EF30E8}"/>
              </a:ext>
            </a:extLst>
          </p:cNvPr>
          <p:cNvSpPr>
            <a:spLocks noGrp="1"/>
          </p:cNvSpPr>
          <p:nvPr>
            <p:ph type="title"/>
          </p:nvPr>
        </p:nvSpPr>
        <p:spPr>
          <a:xfrm>
            <a:off x="1209041" y="1908632"/>
            <a:ext cx="6725918" cy="1107996"/>
          </a:xfrm>
        </p:spPr>
        <p:txBody>
          <a:bodyPr/>
          <a:lstStyle/>
          <a:p>
            <a:r>
              <a:rPr lang="en-US" dirty="0"/>
              <a:t>Section 5</a:t>
            </a:r>
            <a:br>
              <a:rPr lang="en-US" dirty="0"/>
            </a:br>
            <a:r>
              <a:rPr lang="en-US" sz="2400" b="0" dirty="0"/>
              <a:t>Facilitating Positive Health Behaviors and </a:t>
            </a:r>
            <a:br>
              <a:rPr lang="en-US" sz="2400" b="0" dirty="0"/>
            </a:br>
            <a:r>
              <a:rPr lang="en-US" sz="2400" b="0" dirty="0"/>
              <a:t>Well-Being to Improve Health Outcomes</a:t>
            </a:r>
          </a:p>
        </p:txBody>
      </p:sp>
    </p:spTree>
    <p:custDataLst>
      <p:tags r:id="rId1"/>
    </p:custDataLst>
    <p:extLst>
      <p:ext uri="{BB962C8B-B14F-4D97-AF65-F5344CB8AC3E}">
        <p14:creationId xmlns:p14="http://schemas.microsoft.com/office/powerpoint/2010/main" val="29569154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57437D0D-0A17-5805-1024-D9C457205C67}"/>
              </a:ext>
            </a:extLst>
          </p:cNvPr>
          <p:cNvSpPr txBox="1">
            <a:spLocks/>
          </p:cNvSpPr>
          <p:nvPr/>
        </p:nvSpPr>
        <p:spPr>
          <a:xfrm>
            <a:off x="580662" y="161681"/>
            <a:ext cx="7540625" cy="26785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Standards of Care: Section 5</a:t>
            </a:r>
          </a:p>
        </p:txBody>
      </p:sp>
      <p:sp>
        <p:nvSpPr>
          <p:cNvPr id="4" name="TextBox 3">
            <a:extLst>
              <a:ext uri="{FF2B5EF4-FFF2-40B4-BE49-F238E27FC236}">
                <a16:creationId xmlns:a16="http://schemas.microsoft.com/office/drawing/2014/main" id="{C58D7203-6A10-B58F-7E9F-B49617136CB5}"/>
              </a:ext>
            </a:extLst>
          </p:cNvPr>
          <p:cNvSpPr txBox="1"/>
          <p:nvPr/>
        </p:nvSpPr>
        <p:spPr>
          <a:xfrm>
            <a:off x="761651" y="849944"/>
            <a:ext cx="7649431" cy="430887"/>
          </a:xfrm>
          <a:prstGeom prst="rect">
            <a:avLst/>
          </a:prstGeom>
          <a:noFill/>
        </p:spPr>
        <p:txBody>
          <a:bodyPr wrap="square" rtlCol="0">
            <a:spAutoFit/>
          </a:bodyPr>
          <a:lstStyle/>
          <a:p>
            <a:r>
              <a:rPr lang="en-US" sz="1100" dirty="0">
                <a:effectLst/>
                <a:latin typeface="Arial" panose="020B0604020202020204" pitchFamily="34" charset="0"/>
                <a:cs typeface="Arial" panose="020B0604020202020204" pitchFamily="34" charset="0"/>
              </a:rPr>
              <a:t>Building positive health behaviors and maintaining psychological well-being are foundational for achieving diabetes management goals and maximizing quality of life.</a:t>
            </a:r>
          </a:p>
        </p:txBody>
      </p:sp>
      <p:pic>
        <p:nvPicPr>
          <p:cNvPr id="12" name="Picture 11" descr="A screenshot of a computer&#10;&#10;Description automatically generated">
            <a:extLst>
              <a:ext uri="{FF2B5EF4-FFF2-40B4-BE49-F238E27FC236}">
                <a16:creationId xmlns:a16="http://schemas.microsoft.com/office/drawing/2014/main" id="{AB0E3763-75C3-DD96-5A88-A93B35017749}"/>
              </a:ext>
            </a:extLst>
          </p:cNvPr>
          <p:cNvPicPr>
            <a:picLocks noChangeAspect="1"/>
          </p:cNvPicPr>
          <p:nvPr/>
        </p:nvPicPr>
        <p:blipFill>
          <a:blip r:embed="rId4"/>
          <a:stretch>
            <a:fillRect/>
          </a:stretch>
        </p:blipFill>
        <p:spPr>
          <a:xfrm>
            <a:off x="761651" y="1439492"/>
            <a:ext cx="7700431" cy="2854064"/>
          </a:xfrm>
          <a:prstGeom prst="rect">
            <a:avLst/>
          </a:prstGeom>
        </p:spPr>
      </p:pic>
      <p:pic>
        <p:nvPicPr>
          <p:cNvPr id="6" name="Picture 5">
            <a:extLst>
              <a:ext uri="{FF2B5EF4-FFF2-40B4-BE49-F238E27FC236}">
                <a16:creationId xmlns:a16="http://schemas.microsoft.com/office/drawing/2014/main" id="{6B558907-6D2C-460F-11C4-B0480466ED78}"/>
              </a:ext>
            </a:extLst>
          </p:cNvPr>
          <p:cNvPicPr>
            <a:picLocks noChangeAspect="1"/>
          </p:cNvPicPr>
          <p:nvPr/>
        </p:nvPicPr>
        <p:blipFill>
          <a:blip r:embed="rId5"/>
          <a:stretch>
            <a:fillRect/>
          </a:stretch>
        </p:blipFill>
        <p:spPr>
          <a:xfrm>
            <a:off x="0" y="4777740"/>
            <a:ext cx="5217915" cy="365760"/>
          </a:xfrm>
          <a:prstGeom prst="rect">
            <a:avLst/>
          </a:prstGeom>
        </p:spPr>
      </p:pic>
    </p:spTree>
    <p:custDataLst>
      <p:tags r:id="rId1"/>
    </p:custDataLst>
    <p:extLst>
      <p:ext uri="{BB962C8B-B14F-4D97-AF65-F5344CB8AC3E}">
        <p14:creationId xmlns:p14="http://schemas.microsoft.com/office/powerpoint/2010/main" val="3535183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91F10C-CF6F-CF66-8D56-6B2FE9955E44}"/>
              </a:ext>
            </a:extLst>
          </p:cNvPr>
          <p:cNvSpPr>
            <a:spLocks noGrp="1"/>
          </p:cNvSpPr>
          <p:nvPr>
            <p:ph type="title"/>
          </p:nvPr>
        </p:nvSpPr>
        <p:spPr>
          <a:xfrm>
            <a:off x="1209041" y="1908632"/>
            <a:ext cx="6725918" cy="1107996"/>
          </a:xfrm>
        </p:spPr>
        <p:txBody>
          <a:bodyPr/>
          <a:lstStyle/>
          <a:p>
            <a:r>
              <a:rPr lang="en-US" dirty="0"/>
              <a:t>Section 1</a:t>
            </a:r>
            <a:br>
              <a:rPr lang="en-US" dirty="0"/>
            </a:br>
            <a:r>
              <a:rPr lang="en-US" sz="2400" b="0" dirty="0"/>
              <a:t>Improving Care and </a:t>
            </a:r>
            <a:br>
              <a:rPr lang="en-US" sz="2400" b="0" dirty="0"/>
            </a:br>
            <a:r>
              <a:rPr lang="en-US" sz="2400" b="0" dirty="0"/>
              <a:t>Promoting Health in Populations</a:t>
            </a:r>
          </a:p>
        </p:txBody>
      </p:sp>
    </p:spTree>
    <p:custDataLst>
      <p:tags r:id="rId1"/>
    </p:custDataLst>
    <p:extLst>
      <p:ext uri="{BB962C8B-B14F-4D97-AF65-F5344CB8AC3E}">
        <p14:creationId xmlns:p14="http://schemas.microsoft.com/office/powerpoint/2010/main" val="19330972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3" name="Text Placeholder 11">
            <a:extLst>
              <a:ext uri="{FF2B5EF4-FFF2-40B4-BE49-F238E27FC236}">
                <a16:creationId xmlns:a16="http://schemas.microsoft.com/office/drawing/2014/main" id="{E5764130-A8C9-A5C7-9C8A-21D8BF40D757}"/>
              </a:ext>
            </a:extLst>
          </p:cNvPr>
          <p:cNvSpPr txBox="1">
            <a:spLocks/>
          </p:cNvSpPr>
          <p:nvPr/>
        </p:nvSpPr>
        <p:spPr>
          <a:xfrm>
            <a:off x="580662" y="161681"/>
            <a:ext cx="7540625" cy="26785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Standards of Care: Section 5</a:t>
            </a:r>
          </a:p>
        </p:txBody>
      </p:sp>
      <p:pic>
        <p:nvPicPr>
          <p:cNvPr id="6" name="Picture 5" descr="A diagram of a diagram with text&#10;&#10;Description automatically generated with medium confidence">
            <a:extLst>
              <a:ext uri="{FF2B5EF4-FFF2-40B4-BE49-F238E27FC236}">
                <a16:creationId xmlns:a16="http://schemas.microsoft.com/office/drawing/2014/main" id="{1AF00D43-4C82-BED7-1FCF-DC59C266110D}"/>
              </a:ext>
            </a:extLst>
          </p:cNvPr>
          <p:cNvPicPr>
            <a:picLocks noChangeAspect="1"/>
          </p:cNvPicPr>
          <p:nvPr/>
        </p:nvPicPr>
        <p:blipFill>
          <a:blip r:embed="rId4"/>
          <a:stretch>
            <a:fillRect/>
          </a:stretch>
        </p:blipFill>
        <p:spPr>
          <a:xfrm>
            <a:off x="403195" y="700747"/>
            <a:ext cx="8449755" cy="3894901"/>
          </a:xfrm>
          <a:prstGeom prst="rect">
            <a:avLst/>
          </a:prstGeom>
        </p:spPr>
      </p:pic>
      <p:pic>
        <p:nvPicPr>
          <p:cNvPr id="2" name="Picture 1">
            <a:extLst>
              <a:ext uri="{FF2B5EF4-FFF2-40B4-BE49-F238E27FC236}">
                <a16:creationId xmlns:a16="http://schemas.microsoft.com/office/drawing/2014/main" id="{2F0303EB-5309-F558-FDB0-088252477C41}"/>
              </a:ext>
            </a:extLst>
          </p:cNvPr>
          <p:cNvPicPr>
            <a:picLocks noChangeAspect="1"/>
          </p:cNvPicPr>
          <p:nvPr/>
        </p:nvPicPr>
        <p:blipFill>
          <a:blip r:embed="rId5"/>
          <a:stretch>
            <a:fillRect/>
          </a:stretch>
        </p:blipFill>
        <p:spPr>
          <a:xfrm>
            <a:off x="0" y="4777740"/>
            <a:ext cx="5217914" cy="365760"/>
          </a:xfrm>
          <a:prstGeom prst="rect">
            <a:avLst/>
          </a:prstGeom>
        </p:spPr>
      </p:pic>
    </p:spTree>
    <p:custDataLst>
      <p:tags r:id="rId1"/>
    </p:custDataLst>
    <p:extLst>
      <p:ext uri="{BB962C8B-B14F-4D97-AF65-F5344CB8AC3E}">
        <p14:creationId xmlns:p14="http://schemas.microsoft.com/office/powerpoint/2010/main" val="24571335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D62BBB77-DC0E-B087-2C3C-4631E08C68CE}"/>
              </a:ext>
            </a:extLst>
          </p:cNvPr>
          <p:cNvSpPr txBox="1">
            <a:spLocks/>
          </p:cNvSpPr>
          <p:nvPr/>
        </p:nvSpPr>
        <p:spPr>
          <a:xfrm>
            <a:off x="580662" y="161681"/>
            <a:ext cx="7540625" cy="26785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Standards of Care: Section 5</a:t>
            </a:r>
          </a:p>
        </p:txBody>
      </p:sp>
      <p:sp>
        <p:nvSpPr>
          <p:cNvPr id="4" name="TextBox 3">
            <a:extLst>
              <a:ext uri="{FF2B5EF4-FFF2-40B4-BE49-F238E27FC236}">
                <a16:creationId xmlns:a16="http://schemas.microsoft.com/office/drawing/2014/main" id="{DEE84C22-80F2-AB73-9437-563344954003}"/>
              </a:ext>
            </a:extLst>
          </p:cNvPr>
          <p:cNvSpPr txBox="1"/>
          <p:nvPr/>
        </p:nvSpPr>
        <p:spPr>
          <a:xfrm>
            <a:off x="1636637" y="505559"/>
            <a:ext cx="7649431" cy="646331"/>
          </a:xfrm>
          <a:prstGeom prst="rect">
            <a:avLst/>
          </a:prstGeom>
          <a:noFill/>
        </p:spPr>
        <p:txBody>
          <a:bodyPr wrap="square" rtlCol="0">
            <a:spAutoFit/>
          </a:bodyPr>
          <a:lstStyle/>
          <a:p>
            <a:r>
              <a:rPr lang="en-US" b="1" dirty="0">
                <a:effectLst/>
                <a:latin typeface="Arial" panose="020B0604020202020204" pitchFamily="34" charset="0"/>
                <a:cs typeface="Arial" panose="020B0604020202020204" pitchFamily="34" charset="0"/>
              </a:rPr>
              <a:t>Psychosocial Care for All People With Diabetes: </a:t>
            </a:r>
            <a:br>
              <a:rPr lang="en-US" b="1" dirty="0">
                <a:effectLst/>
                <a:latin typeface="Arial" panose="020B0604020202020204" pitchFamily="34" charset="0"/>
                <a:cs typeface="Arial" panose="020B0604020202020204" pitchFamily="34" charset="0"/>
              </a:rPr>
            </a:br>
            <a:r>
              <a:rPr lang="en-US" b="1" dirty="0">
                <a:effectLst/>
                <a:latin typeface="Arial" panose="020B0604020202020204" pitchFamily="34" charset="0"/>
                <a:cs typeface="Arial" panose="020B0604020202020204" pitchFamily="34" charset="0"/>
              </a:rPr>
              <a:t>Considerations and Recommendations</a:t>
            </a:r>
          </a:p>
        </p:txBody>
      </p:sp>
      <p:pic>
        <p:nvPicPr>
          <p:cNvPr id="8" name="Picture 7" descr="A black screen with a black border&#10;&#10;Description automatically generated with medium confidence">
            <a:extLst>
              <a:ext uri="{FF2B5EF4-FFF2-40B4-BE49-F238E27FC236}">
                <a16:creationId xmlns:a16="http://schemas.microsoft.com/office/drawing/2014/main" id="{4161FD63-1E23-34F6-C010-C5C2C4E35258}"/>
              </a:ext>
            </a:extLst>
          </p:cNvPr>
          <p:cNvPicPr>
            <a:picLocks noChangeAspect="1"/>
          </p:cNvPicPr>
          <p:nvPr/>
        </p:nvPicPr>
        <p:blipFill>
          <a:blip r:embed="rId4"/>
          <a:stretch>
            <a:fillRect/>
          </a:stretch>
        </p:blipFill>
        <p:spPr>
          <a:xfrm>
            <a:off x="1129112" y="1151890"/>
            <a:ext cx="7667180" cy="3103448"/>
          </a:xfrm>
          <a:prstGeom prst="rect">
            <a:avLst/>
          </a:prstGeom>
        </p:spPr>
      </p:pic>
      <p:pic>
        <p:nvPicPr>
          <p:cNvPr id="10" name="Picture 9" descr="A blue sign with white text&#10;&#10;Description automatically generated">
            <a:extLst>
              <a:ext uri="{FF2B5EF4-FFF2-40B4-BE49-F238E27FC236}">
                <a16:creationId xmlns:a16="http://schemas.microsoft.com/office/drawing/2014/main" id="{7F1C40D9-77DE-3656-6557-2F5E83C8C199}"/>
              </a:ext>
            </a:extLst>
          </p:cNvPr>
          <p:cNvPicPr>
            <a:picLocks noChangeAspect="1"/>
          </p:cNvPicPr>
          <p:nvPr/>
        </p:nvPicPr>
        <p:blipFill>
          <a:blip r:embed="rId5"/>
          <a:stretch>
            <a:fillRect/>
          </a:stretch>
        </p:blipFill>
        <p:spPr>
          <a:xfrm>
            <a:off x="1129112" y="4213881"/>
            <a:ext cx="6885776" cy="465517"/>
          </a:xfrm>
          <a:prstGeom prst="rect">
            <a:avLst/>
          </a:prstGeom>
        </p:spPr>
      </p:pic>
      <p:pic>
        <p:nvPicPr>
          <p:cNvPr id="3" name="Picture 2">
            <a:extLst>
              <a:ext uri="{FF2B5EF4-FFF2-40B4-BE49-F238E27FC236}">
                <a16:creationId xmlns:a16="http://schemas.microsoft.com/office/drawing/2014/main" id="{FA185098-8DC6-6E1F-7FAD-1E0A24FCAFBE}"/>
              </a:ext>
            </a:extLst>
          </p:cNvPr>
          <p:cNvPicPr>
            <a:picLocks noChangeAspect="1"/>
          </p:cNvPicPr>
          <p:nvPr/>
        </p:nvPicPr>
        <p:blipFill>
          <a:blip r:embed="rId6"/>
          <a:stretch>
            <a:fillRect/>
          </a:stretch>
        </p:blipFill>
        <p:spPr>
          <a:xfrm>
            <a:off x="0" y="4777740"/>
            <a:ext cx="5217914" cy="365760"/>
          </a:xfrm>
          <a:prstGeom prst="rect">
            <a:avLst/>
          </a:prstGeom>
        </p:spPr>
      </p:pic>
    </p:spTree>
    <p:custDataLst>
      <p:tags r:id="rId1"/>
    </p:custDataLst>
    <p:extLst>
      <p:ext uri="{BB962C8B-B14F-4D97-AF65-F5344CB8AC3E}">
        <p14:creationId xmlns:p14="http://schemas.microsoft.com/office/powerpoint/2010/main" val="15905867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7B10ADEF-199D-EF0A-1C4C-E4494EAD0EDE}"/>
              </a:ext>
            </a:extLst>
          </p:cNvPr>
          <p:cNvSpPr txBox="1">
            <a:spLocks/>
          </p:cNvSpPr>
          <p:nvPr/>
        </p:nvSpPr>
        <p:spPr>
          <a:xfrm>
            <a:off x="580662" y="161681"/>
            <a:ext cx="7540625" cy="26785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Standards of Care: Section 5</a:t>
            </a:r>
          </a:p>
        </p:txBody>
      </p:sp>
      <p:sp>
        <p:nvSpPr>
          <p:cNvPr id="4" name="TextBox 3">
            <a:extLst>
              <a:ext uri="{FF2B5EF4-FFF2-40B4-BE49-F238E27FC236}">
                <a16:creationId xmlns:a16="http://schemas.microsoft.com/office/drawing/2014/main" id="{7681F8FC-CFF1-FE5F-CF43-78B38C90C62F}"/>
              </a:ext>
            </a:extLst>
          </p:cNvPr>
          <p:cNvSpPr txBox="1"/>
          <p:nvPr/>
        </p:nvSpPr>
        <p:spPr>
          <a:xfrm>
            <a:off x="761651" y="785370"/>
            <a:ext cx="7649431" cy="646331"/>
          </a:xfrm>
          <a:prstGeom prst="rect">
            <a:avLst/>
          </a:prstGeom>
          <a:noFill/>
        </p:spPr>
        <p:txBody>
          <a:bodyPr wrap="square" rtlCol="0">
            <a:spAutoFit/>
          </a:bodyPr>
          <a:lstStyle/>
          <a:p>
            <a:r>
              <a:rPr lang="en-US" b="1" dirty="0">
                <a:effectLst/>
                <a:latin typeface="Arial" panose="020B0604020202020204" pitchFamily="34" charset="0"/>
                <a:cs typeface="Arial" panose="020B0604020202020204" pitchFamily="34" charset="0"/>
              </a:rPr>
              <a:t>Psychosocial Care for All People With Diabetes: </a:t>
            </a:r>
            <a:br>
              <a:rPr lang="en-US" b="1" dirty="0">
                <a:effectLst/>
                <a:latin typeface="Arial" panose="020B0604020202020204" pitchFamily="34" charset="0"/>
                <a:cs typeface="Arial" panose="020B0604020202020204" pitchFamily="34" charset="0"/>
              </a:rPr>
            </a:br>
            <a:r>
              <a:rPr lang="en-US" b="1" dirty="0">
                <a:effectLst/>
                <a:latin typeface="Arial" panose="020B0604020202020204" pitchFamily="34" charset="0"/>
                <a:cs typeface="Arial" panose="020B0604020202020204" pitchFamily="34" charset="0"/>
              </a:rPr>
              <a:t>Considerations and Recommendations</a:t>
            </a:r>
          </a:p>
        </p:txBody>
      </p:sp>
      <p:pic>
        <p:nvPicPr>
          <p:cNvPr id="8" name="Picture 7" descr="A black background with blue lines&#10;&#10;Description automatically generated">
            <a:extLst>
              <a:ext uri="{FF2B5EF4-FFF2-40B4-BE49-F238E27FC236}">
                <a16:creationId xmlns:a16="http://schemas.microsoft.com/office/drawing/2014/main" id="{ADED1A5E-11AE-6E0C-BF13-FC9B8FE17F85}"/>
              </a:ext>
            </a:extLst>
          </p:cNvPr>
          <p:cNvPicPr>
            <a:picLocks noChangeAspect="1"/>
          </p:cNvPicPr>
          <p:nvPr/>
        </p:nvPicPr>
        <p:blipFill>
          <a:blip r:embed="rId4"/>
          <a:stretch>
            <a:fillRect/>
          </a:stretch>
        </p:blipFill>
        <p:spPr>
          <a:xfrm>
            <a:off x="599863" y="1564515"/>
            <a:ext cx="7944274" cy="2014470"/>
          </a:xfrm>
          <a:prstGeom prst="rect">
            <a:avLst/>
          </a:prstGeom>
        </p:spPr>
      </p:pic>
      <p:pic>
        <p:nvPicPr>
          <p:cNvPr id="10" name="Picture 9" descr="A blue sign with white text&#10;&#10;Description automatically generated">
            <a:extLst>
              <a:ext uri="{FF2B5EF4-FFF2-40B4-BE49-F238E27FC236}">
                <a16:creationId xmlns:a16="http://schemas.microsoft.com/office/drawing/2014/main" id="{60EBB247-0CE1-8BE0-C5FC-D683BF9B5421}"/>
              </a:ext>
            </a:extLst>
          </p:cNvPr>
          <p:cNvPicPr>
            <a:picLocks noChangeAspect="1"/>
          </p:cNvPicPr>
          <p:nvPr/>
        </p:nvPicPr>
        <p:blipFill>
          <a:blip r:embed="rId5"/>
          <a:stretch>
            <a:fillRect/>
          </a:stretch>
        </p:blipFill>
        <p:spPr>
          <a:xfrm>
            <a:off x="599863" y="3836715"/>
            <a:ext cx="6905173" cy="465517"/>
          </a:xfrm>
          <a:prstGeom prst="rect">
            <a:avLst/>
          </a:prstGeom>
        </p:spPr>
      </p:pic>
      <p:pic>
        <p:nvPicPr>
          <p:cNvPr id="3" name="Picture 2">
            <a:extLst>
              <a:ext uri="{FF2B5EF4-FFF2-40B4-BE49-F238E27FC236}">
                <a16:creationId xmlns:a16="http://schemas.microsoft.com/office/drawing/2014/main" id="{B16AF965-578F-84AD-B187-E4666D982B40}"/>
              </a:ext>
            </a:extLst>
          </p:cNvPr>
          <p:cNvPicPr>
            <a:picLocks noChangeAspect="1"/>
          </p:cNvPicPr>
          <p:nvPr/>
        </p:nvPicPr>
        <p:blipFill>
          <a:blip r:embed="rId6"/>
          <a:stretch>
            <a:fillRect/>
          </a:stretch>
        </p:blipFill>
        <p:spPr>
          <a:xfrm>
            <a:off x="0" y="4777740"/>
            <a:ext cx="5217914" cy="365760"/>
          </a:xfrm>
          <a:prstGeom prst="rect">
            <a:avLst/>
          </a:prstGeom>
        </p:spPr>
      </p:pic>
    </p:spTree>
    <p:custDataLst>
      <p:tags r:id="rId1"/>
    </p:custDataLst>
    <p:extLst>
      <p:ext uri="{BB962C8B-B14F-4D97-AF65-F5344CB8AC3E}">
        <p14:creationId xmlns:p14="http://schemas.microsoft.com/office/powerpoint/2010/main" val="23945810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96A77811-21C8-A0B6-A193-B21C5B71DD97}"/>
              </a:ext>
            </a:extLst>
          </p:cNvPr>
          <p:cNvSpPr txBox="1">
            <a:spLocks/>
          </p:cNvSpPr>
          <p:nvPr/>
        </p:nvSpPr>
        <p:spPr>
          <a:xfrm>
            <a:off x="580662" y="161681"/>
            <a:ext cx="7540625" cy="26785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Standards of Care: Section 5</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6EBAFF25-EF9A-B86A-DBDF-4B19A46BC622}"/>
              </a:ext>
            </a:extLst>
          </p:cNvPr>
          <p:cNvPicPr>
            <a:picLocks noChangeAspect="1"/>
          </p:cNvPicPr>
          <p:nvPr/>
        </p:nvPicPr>
        <p:blipFill>
          <a:blip r:embed="rId4"/>
          <a:stretch>
            <a:fillRect/>
          </a:stretch>
        </p:blipFill>
        <p:spPr>
          <a:xfrm>
            <a:off x="475171" y="946596"/>
            <a:ext cx="8193658" cy="3250308"/>
          </a:xfrm>
          <a:prstGeom prst="rect">
            <a:avLst/>
          </a:prstGeom>
        </p:spPr>
      </p:pic>
      <p:pic>
        <p:nvPicPr>
          <p:cNvPr id="3" name="Picture 2">
            <a:extLst>
              <a:ext uri="{FF2B5EF4-FFF2-40B4-BE49-F238E27FC236}">
                <a16:creationId xmlns:a16="http://schemas.microsoft.com/office/drawing/2014/main" id="{A6D7434A-02C6-D5C7-43BE-E54C3CF238B4}"/>
              </a:ext>
            </a:extLst>
          </p:cNvPr>
          <p:cNvPicPr>
            <a:picLocks noChangeAspect="1"/>
          </p:cNvPicPr>
          <p:nvPr/>
        </p:nvPicPr>
        <p:blipFill>
          <a:blip r:embed="rId5"/>
          <a:stretch>
            <a:fillRect/>
          </a:stretch>
        </p:blipFill>
        <p:spPr>
          <a:xfrm>
            <a:off x="0" y="4777740"/>
            <a:ext cx="5217914" cy="365760"/>
          </a:xfrm>
          <a:prstGeom prst="rect">
            <a:avLst/>
          </a:prstGeom>
        </p:spPr>
      </p:pic>
    </p:spTree>
    <p:custDataLst>
      <p:tags r:id="rId1"/>
    </p:custDataLst>
    <p:extLst>
      <p:ext uri="{BB962C8B-B14F-4D97-AF65-F5344CB8AC3E}">
        <p14:creationId xmlns:p14="http://schemas.microsoft.com/office/powerpoint/2010/main" val="28841294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96A77811-21C8-A0B6-A193-B21C5B71DD97}"/>
              </a:ext>
            </a:extLst>
          </p:cNvPr>
          <p:cNvSpPr txBox="1">
            <a:spLocks/>
          </p:cNvSpPr>
          <p:nvPr/>
        </p:nvSpPr>
        <p:spPr>
          <a:xfrm>
            <a:off x="580662" y="161681"/>
            <a:ext cx="7540625" cy="26785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Standards of Care: Section 5</a:t>
            </a:r>
          </a:p>
        </p:txBody>
      </p:sp>
      <p:sp>
        <p:nvSpPr>
          <p:cNvPr id="4" name="Text Placeholder 10">
            <a:extLst>
              <a:ext uri="{FF2B5EF4-FFF2-40B4-BE49-F238E27FC236}">
                <a16:creationId xmlns:a16="http://schemas.microsoft.com/office/drawing/2014/main" id="{4976BCE2-8D46-1CCE-673F-1D236C84BD1E}"/>
              </a:ext>
            </a:extLst>
          </p:cNvPr>
          <p:cNvSpPr txBox="1">
            <a:spLocks/>
          </p:cNvSpPr>
          <p:nvPr/>
        </p:nvSpPr>
        <p:spPr>
          <a:xfrm>
            <a:off x="580662" y="786225"/>
            <a:ext cx="5498438" cy="738664"/>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1600" b="1" dirty="0"/>
              <a:t>MNT</a:t>
            </a:r>
          </a:p>
          <a:p>
            <a:pPr marL="0" indent="0">
              <a:spcBef>
                <a:spcPts val="0"/>
              </a:spcBef>
              <a:spcAft>
                <a:spcPts val="600"/>
              </a:spcAft>
              <a:buNone/>
            </a:pPr>
            <a:r>
              <a:rPr lang="en-US" sz="1100" dirty="0">
                <a:effectLst/>
              </a:rPr>
              <a:t>There is a no one-size-fits-all eating pattern. Successful MNT programs are:</a:t>
            </a:r>
          </a:p>
          <a:p>
            <a:pPr marL="0" indent="0">
              <a:spcBef>
                <a:spcPts val="0"/>
              </a:spcBef>
              <a:spcAft>
                <a:spcPts val="600"/>
              </a:spcAft>
              <a:buNone/>
            </a:pPr>
            <a:endParaRPr lang="en-US" sz="1100" b="1" dirty="0"/>
          </a:p>
        </p:txBody>
      </p:sp>
      <p:pic>
        <p:nvPicPr>
          <p:cNvPr id="6" name="Picture 5" descr="A screenshot of a screen&#10;&#10;Description automatically generated">
            <a:extLst>
              <a:ext uri="{FF2B5EF4-FFF2-40B4-BE49-F238E27FC236}">
                <a16:creationId xmlns:a16="http://schemas.microsoft.com/office/drawing/2014/main" id="{1126407C-FE7A-B1DA-DC4E-646E73F9199F}"/>
              </a:ext>
            </a:extLst>
          </p:cNvPr>
          <p:cNvPicPr>
            <a:picLocks noChangeAspect="1"/>
          </p:cNvPicPr>
          <p:nvPr/>
        </p:nvPicPr>
        <p:blipFill>
          <a:blip r:embed="rId4"/>
          <a:stretch>
            <a:fillRect/>
          </a:stretch>
        </p:blipFill>
        <p:spPr>
          <a:xfrm>
            <a:off x="145822" y="1770824"/>
            <a:ext cx="8852355" cy="2279767"/>
          </a:xfrm>
          <a:prstGeom prst="rect">
            <a:avLst/>
          </a:prstGeom>
        </p:spPr>
      </p:pic>
      <p:pic>
        <p:nvPicPr>
          <p:cNvPr id="3" name="Picture 2">
            <a:extLst>
              <a:ext uri="{FF2B5EF4-FFF2-40B4-BE49-F238E27FC236}">
                <a16:creationId xmlns:a16="http://schemas.microsoft.com/office/drawing/2014/main" id="{C0008E28-5D91-E88A-B60D-8E6331B16B47}"/>
              </a:ext>
            </a:extLst>
          </p:cNvPr>
          <p:cNvPicPr>
            <a:picLocks noChangeAspect="1"/>
          </p:cNvPicPr>
          <p:nvPr/>
        </p:nvPicPr>
        <p:blipFill>
          <a:blip r:embed="rId5"/>
          <a:stretch>
            <a:fillRect/>
          </a:stretch>
        </p:blipFill>
        <p:spPr>
          <a:xfrm>
            <a:off x="0" y="4777740"/>
            <a:ext cx="5217914" cy="365760"/>
          </a:xfrm>
          <a:prstGeom prst="rect">
            <a:avLst/>
          </a:prstGeom>
        </p:spPr>
      </p:pic>
    </p:spTree>
    <p:custDataLst>
      <p:tags r:id="rId1"/>
    </p:custDataLst>
    <p:extLst>
      <p:ext uri="{BB962C8B-B14F-4D97-AF65-F5344CB8AC3E}">
        <p14:creationId xmlns:p14="http://schemas.microsoft.com/office/powerpoint/2010/main" val="7182645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C9E6045B-F770-6D8A-CDEF-2989DA29B247}"/>
              </a:ext>
            </a:extLst>
          </p:cNvPr>
          <p:cNvSpPr txBox="1">
            <a:spLocks/>
          </p:cNvSpPr>
          <p:nvPr/>
        </p:nvSpPr>
        <p:spPr>
          <a:xfrm>
            <a:off x="580662" y="161681"/>
            <a:ext cx="7540625" cy="26785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Standards of Care: Section 5</a:t>
            </a:r>
          </a:p>
        </p:txBody>
      </p:sp>
      <p:pic>
        <p:nvPicPr>
          <p:cNvPr id="7" name="Picture 6" descr="A person sitting at a computer&#10;&#10;Description automatically generated">
            <a:extLst>
              <a:ext uri="{FF2B5EF4-FFF2-40B4-BE49-F238E27FC236}">
                <a16:creationId xmlns:a16="http://schemas.microsoft.com/office/drawing/2014/main" id="{9D71E507-38D9-BA52-4A8A-D0FEDE92AC31}"/>
              </a:ext>
            </a:extLst>
          </p:cNvPr>
          <p:cNvPicPr>
            <a:picLocks noChangeAspect="1"/>
          </p:cNvPicPr>
          <p:nvPr/>
        </p:nvPicPr>
        <p:blipFill>
          <a:blip r:embed="rId4"/>
          <a:stretch>
            <a:fillRect/>
          </a:stretch>
        </p:blipFill>
        <p:spPr>
          <a:xfrm>
            <a:off x="674678" y="907803"/>
            <a:ext cx="7794643" cy="3327894"/>
          </a:xfrm>
          <a:prstGeom prst="rect">
            <a:avLst/>
          </a:prstGeom>
        </p:spPr>
      </p:pic>
      <p:pic>
        <p:nvPicPr>
          <p:cNvPr id="3" name="Picture 2">
            <a:extLst>
              <a:ext uri="{FF2B5EF4-FFF2-40B4-BE49-F238E27FC236}">
                <a16:creationId xmlns:a16="http://schemas.microsoft.com/office/drawing/2014/main" id="{17EB6C2A-8400-96BA-C4D9-D9E9B79228F9}"/>
              </a:ext>
            </a:extLst>
          </p:cNvPr>
          <p:cNvPicPr>
            <a:picLocks noChangeAspect="1"/>
          </p:cNvPicPr>
          <p:nvPr/>
        </p:nvPicPr>
        <p:blipFill>
          <a:blip r:embed="rId5"/>
          <a:stretch>
            <a:fillRect/>
          </a:stretch>
        </p:blipFill>
        <p:spPr>
          <a:xfrm>
            <a:off x="0" y="4777740"/>
            <a:ext cx="5217914" cy="365760"/>
          </a:xfrm>
          <a:prstGeom prst="rect">
            <a:avLst/>
          </a:prstGeom>
        </p:spPr>
      </p:pic>
    </p:spTree>
    <p:custDataLst>
      <p:tags r:id="rId1"/>
    </p:custDataLst>
    <p:extLst>
      <p:ext uri="{BB962C8B-B14F-4D97-AF65-F5344CB8AC3E}">
        <p14:creationId xmlns:p14="http://schemas.microsoft.com/office/powerpoint/2010/main" val="1334271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6" name="Text Placeholder 11">
            <a:extLst>
              <a:ext uri="{FF2B5EF4-FFF2-40B4-BE49-F238E27FC236}">
                <a16:creationId xmlns:a16="http://schemas.microsoft.com/office/drawing/2014/main" id="{F15A0604-A0D4-1F7A-8C5A-4D5C1A3E015C}"/>
              </a:ext>
            </a:extLst>
          </p:cNvPr>
          <p:cNvSpPr txBox="1">
            <a:spLocks/>
          </p:cNvSpPr>
          <p:nvPr/>
        </p:nvSpPr>
        <p:spPr>
          <a:xfrm>
            <a:off x="580662" y="161681"/>
            <a:ext cx="7540625" cy="26785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Standards of Care: Section 5</a:t>
            </a:r>
          </a:p>
        </p:txBody>
      </p:sp>
      <p:pic>
        <p:nvPicPr>
          <p:cNvPr id="3" name="Picture 2" descr="A hand holding a sign&#10;&#10;Description automatically generated">
            <a:extLst>
              <a:ext uri="{FF2B5EF4-FFF2-40B4-BE49-F238E27FC236}">
                <a16:creationId xmlns:a16="http://schemas.microsoft.com/office/drawing/2014/main" id="{7784B28D-3CE6-EE34-7E7D-140034A735E0}"/>
              </a:ext>
            </a:extLst>
          </p:cNvPr>
          <p:cNvPicPr>
            <a:picLocks noChangeAspect="1"/>
          </p:cNvPicPr>
          <p:nvPr/>
        </p:nvPicPr>
        <p:blipFill>
          <a:blip r:embed="rId4"/>
          <a:stretch>
            <a:fillRect/>
          </a:stretch>
        </p:blipFill>
        <p:spPr>
          <a:xfrm>
            <a:off x="443305" y="826060"/>
            <a:ext cx="8257389" cy="3491379"/>
          </a:xfrm>
          <a:prstGeom prst="rect">
            <a:avLst/>
          </a:prstGeom>
        </p:spPr>
      </p:pic>
      <p:pic>
        <p:nvPicPr>
          <p:cNvPr id="2" name="Picture 1">
            <a:extLst>
              <a:ext uri="{FF2B5EF4-FFF2-40B4-BE49-F238E27FC236}">
                <a16:creationId xmlns:a16="http://schemas.microsoft.com/office/drawing/2014/main" id="{6D736C52-7699-AC6A-1296-7A268580EB9C}"/>
              </a:ext>
            </a:extLst>
          </p:cNvPr>
          <p:cNvPicPr>
            <a:picLocks noChangeAspect="1"/>
          </p:cNvPicPr>
          <p:nvPr/>
        </p:nvPicPr>
        <p:blipFill>
          <a:blip r:embed="rId5"/>
          <a:stretch>
            <a:fillRect/>
          </a:stretch>
        </p:blipFill>
        <p:spPr>
          <a:xfrm>
            <a:off x="0" y="4798939"/>
            <a:ext cx="5217914" cy="365760"/>
          </a:xfrm>
          <a:prstGeom prst="rect">
            <a:avLst/>
          </a:prstGeom>
        </p:spPr>
      </p:pic>
    </p:spTree>
    <p:custDataLst>
      <p:tags r:id="rId1"/>
    </p:custDataLst>
    <p:extLst>
      <p:ext uri="{BB962C8B-B14F-4D97-AF65-F5344CB8AC3E}">
        <p14:creationId xmlns:p14="http://schemas.microsoft.com/office/powerpoint/2010/main" val="28094897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479B509D-C023-8FFE-5689-F4E7F4F62C2D}"/>
              </a:ext>
            </a:extLst>
          </p:cNvPr>
          <p:cNvSpPr txBox="1">
            <a:spLocks/>
          </p:cNvSpPr>
          <p:nvPr/>
        </p:nvSpPr>
        <p:spPr>
          <a:xfrm>
            <a:off x="620075" y="70945"/>
            <a:ext cx="7540625" cy="26785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Standards of Care: Section 5</a:t>
            </a:r>
          </a:p>
        </p:txBody>
      </p:sp>
      <p:pic>
        <p:nvPicPr>
          <p:cNvPr id="6" name="Picture 5" descr="A diagram of a step by step&#10;&#10;Description automatically generated">
            <a:extLst>
              <a:ext uri="{FF2B5EF4-FFF2-40B4-BE49-F238E27FC236}">
                <a16:creationId xmlns:a16="http://schemas.microsoft.com/office/drawing/2014/main" id="{5A96CEF6-9D24-4FAF-83C0-19670ED74455}"/>
              </a:ext>
            </a:extLst>
          </p:cNvPr>
          <p:cNvPicPr>
            <a:picLocks noChangeAspect="1"/>
          </p:cNvPicPr>
          <p:nvPr/>
        </p:nvPicPr>
        <p:blipFill>
          <a:blip r:embed="rId4"/>
          <a:stretch>
            <a:fillRect/>
          </a:stretch>
        </p:blipFill>
        <p:spPr>
          <a:xfrm>
            <a:off x="1972593" y="253432"/>
            <a:ext cx="5415133" cy="4568178"/>
          </a:xfrm>
          <a:prstGeom prst="rect">
            <a:avLst/>
          </a:prstGeom>
        </p:spPr>
      </p:pic>
      <p:pic>
        <p:nvPicPr>
          <p:cNvPr id="3" name="Picture 2">
            <a:extLst>
              <a:ext uri="{FF2B5EF4-FFF2-40B4-BE49-F238E27FC236}">
                <a16:creationId xmlns:a16="http://schemas.microsoft.com/office/drawing/2014/main" id="{D0A4DAB5-0CD8-D832-F1D5-99DD73C39D7E}"/>
              </a:ext>
            </a:extLst>
          </p:cNvPr>
          <p:cNvPicPr>
            <a:picLocks noChangeAspect="1"/>
          </p:cNvPicPr>
          <p:nvPr/>
        </p:nvPicPr>
        <p:blipFill>
          <a:blip r:embed="rId5"/>
          <a:stretch>
            <a:fillRect/>
          </a:stretch>
        </p:blipFill>
        <p:spPr>
          <a:xfrm>
            <a:off x="0" y="4821610"/>
            <a:ext cx="5217914" cy="365760"/>
          </a:xfrm>
          <a:prstGeom prst="rect">
            <a:avLst/>
          </a:prstGeom>
        </p:spPr>
      </p:pic>
    </p:spTree>
    <p:custDataLst>
      <p:tags r:id="rId1"/>
    </p:custDataLst>
    <p:extLst>
      <p:ext uri="{BB962C8B-B14F-4D97-AF65-F5344CB8AC3E}">
        <p14:creationId xmlns:p14="http://schemas.microsoft.com/office/powerpoint/2010/main" val="15890869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479B509D-C023-8FFE-5689-F4E7F4F62C2D}"/>
              </a:ext>
            </a:extLst>
          </p:cNvPr>
          <p:cNvSpPr txBox="1">
            <a:spLocks/>
          </p:cNvSpPr>
          <p:nvPr/>
        </p:nvSpPr>
        <p:spPr>
          <a:xfrm>
            <a:off x="580662" y="161681"/>
            <a:ext cx="7540625" cy="26785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Standards of Care: Section 5</a:t>
            </a:r>
          </a:p>
        </p:txBody>
      </p:sp>
      <p:pic>
        <p:nvPicPr>
          <p:cNvPr id="6" name="Picture 5" descr="A screenshot of a computer screen&#10;&#10;Description automatically generated">
            <a:extLst>
              <a:ext uri="{FF2B5EF4-FFF2-40B4-BE49-F238E27FC236}">
                <a16:creationId xmlns:a16="http://schemas.microsoft.com/office/drawing/2014/main" id="{56597329-D0ED-DA45-2E84-6D2D0E877EEE}"/>
              </a:ext>
            </a:extLst>
          </p:cNvPr>
          <p:cNvPicPr>
            <a:picLocks noChangeAspect="1"/>
          </p:cNvPicPr>
          <p:nvPr/>
        </p:nvPicPr>
        <p:blipFill>
          <a:blip r:embed="rId4"/>
          <a:stretch>
            <a:fillRect/>
          </a:stretch>
        </p:blipFill>
        <p:spPr>
          <a:xfrm>
            <a:off x="666365" y="1010327"/>
            <a:ext cx="7811269" cy="3122845"/>
          </a:xfrm>
          <a:prstGeom prst="rect">
            <a:avLst/>
          </a:prstGeom>
        </p:spPr>
      </p:pic>
      <p:pic>
        <p:nvPicPr>
          <p:cNvPr id="3" name="Picture 2">
            <a:extLst>
              <a:ext uri="{FF2B5EF4-FFF2-40B4-BE49-F238E27FC236}">
                <a16:creationId xmlns:a16="http://schemas.microsoft.com/office/drawing/2014/main" id="{00B61628-1912-3C38-C8D4-CD57A74AB080}"/>
              </a:ext>
            </a:extLst>
          </p:cNvPr>
          <p:cNvPicPr>
            <a:picLocks noChangeAspect="1"/>
          </p:cNvPicPr>
          <p:nvPr/>
        </p:nvPicPr>
        <p:blipFill>
          <a:blip r:embed="rId5"/>
          <a:stretch>
            <a:fillRect/>
          </a:stretch>
        </p:blipFill>
        <p:spPr>
          <a:xfrm>
            <a:off x="0" y="4777740"/>
            <a:ext cx="5217914" cy="365760"/>
          </a:xfrm>
          <a:prstGeom prst="rect">
            <a:avLst/>
          </a:prstGeom>
        </p:spPr>
      </p:pic>
    </p:spTree>
    <p:custDataLst>
      <p:tags r:id="rId1"/>
    </p:custDataLst>
    <p:extLst>
      <p:ext uri="{BB962C8B-B14F-4D97-AF65-F5344CB8AC3E}">
        <p14:creationId xmlns:p14="http://schemas.microsoft.com/office/powerpoint/2010/main" val="3746838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E3E96-027D-209C-A4A0-0F070088F7F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BECFC8B-AE19-F2F3-2B8F-328990EF30E8}"/>
              </a:ext>
            </a:extLst>
          </p:cNvPr>
          <p:cNvSpPr>
            <a:spLocks noGrp="1"/>
          </p:cNvSpPr>
          <p:nvPr>
            <p:ph type="title"/>
          </p:nvPr>
        </p:nvSpPr>
        <p:spPr>
          <a:xfrm>
            <a:off x="1209041" y="1908632"/>
            <a:ext cx="6725918" cy="775597"/>
          </a:xfrm>
        </p:spPr>
        <p:txBody>
          <a:bodyPr/>
          <a:lstStyle/>
          <a:p>
            <a:r>
              <a:rPr lang="en-US" dirty="0"/>
              <a:t>Section 6</a:t>
            </a:r>
            <a:br>
              <a:rPr lang="en-US" dirty="0"/>
            </a:br>
            <a:r>
              <a:rPr lang="en-US" sz="2400" b="0" dirty="0"/>
              <a:t>Glycemic Goals and Hypoglycemia</a:t>
            </a:r>
          </a:p>
        </p:txBody>
      </p:sp>
    </p:spTree>
    <p:custDataLst>
      <p:tags r:id="rId1"/>
    </p:custDataLst>
    <p:extLst>
      <p:ext uri="{BB962C8B-B14F-4D97-AF65-F5344CB8AC3E}">
        <p14:creationId xmlns:p14="http://schemas.microsoft.com/office/powerpoint/2010/main" val="2503131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15" name="Text Placeholder 10">
            <a:extLst>
              <a:ext uri="{FF2B5EF4-FFF2-40B4-BE49-F238E27FC236}">
                <a16:creationId xmlns:a16="http://schemas.microsoft.com/office/drawing/2014/main" id="{179C73C8-66B1-206A-DBED-11EFE1505FC1}"/>
              </a:ext>
            </a:extLst>
          </p:cNvPr>
          <p:cNvSpPr>
            <a:spLocks noGrp="1"/>
          </p:cNvSpPr>
          <p:nvPr>
            <p:ph type="body" sz="quarter" idx="11"/>
          </p:nvPr>
        </p:nvSpPr>
        <p:spPr>
          <a:xfrm>
            <a:off x="797093" y="1267606"/>
            <a:ext cx="7735895" cy="307777"/>
          </a:xfrm>
        </p:spPr>
        <p:txBody>
          <a:bodyPr/>
          <a:lstStyle/>
          <a:p>
            <a:pPr marL="0" indent="0">
              <a:buNone/>
            </a:pPr>
            <a:r>
              <a:rPr lang="en-US" sz="1000" dirty="0"/>
              <a:t>A multifaceted approach encompassing patient-level, system-level, and policy-level interventions is crucial for enhancing population health in the context of diabetes. This approach may include the following key elements.</a:t>
            </a:r>
          </a:p>
        </p:txBody>
      </p:sp>
      <p:sp>
        <p:nvSpPr>
          <p:cNvPr id="16" name="Text Placeholder 9">
            <a:extLst>
              <a:ext uri="{FF2B5EF4-FFF2-40B4-BE49-F238E27FC236}">
                <a16:creationId xmlns:a16="http://schemas.microsoft.com/office/drawing/2014/main" id="{70F3EE52-F7F9-918A-27DF-07438DD785AB}"/>
              </a:ext>
            </a:extLst>
          </p:cNvPr>
          <p:cNvSpPr>
            <a:spLocks noGrp="1"/>
          </p:cNvSpPr>
          <p:nvPr>
            <p:ph type="body" sz="quarter" idx="10"/>
          </p:nvPr>
        </p:nvSpPr>
        <p:spPr>
          <a:xfrm>
            <a:off x="684186" y="790400"/>
            <a:ext cx="7848803" cy="458537"/>
          </a:xfrm>
        </p:spPr>
        <p:txBody>
          <a:bodyPr/>
          <a:lstStyle/>
          <a:p>
            <a:r>
              <a:rPr lang="en-US" sz="2400" dirty="0"/>
              <a:t>Improving Care and Promoting Health in Populations</a:t>
            </a:r>
          </a:p>
        </p:txBody>
      </p:sp>
      <p:sp>
        <p:nvSpPr>
          <p:cNvPr id="17" name="Text Placeholder 11">
            <a:extLst>
              <a:ext uri="{FF2B5EF4-FFF2-40B4-BE49-F238E27FC236}">
                <a16:creationId xmlns:a16="http://schemas.microsoft.com/office/drawing/2014/main" id="{511E506D-34E7-0F9C-2966-654B6593B1CA}"/>
              </a:ext>
            </a:extLst>
          </p:cNvPr>
          <p:cNvSpPr>
            <a:spLocks noGrp="1"/>
          </p:cNvSpPr>
          <p:nvPr>
            <p:ph type="body" sz="quarter" idx="24"/>
          </p:nvPr>
        </p:nvSpPr>
        <p:spPr>
          <a:xfrm>
            <a:off x="580662" y="161681"/>
            <a:ext cx="7540625" cy="267859"/>
          </a:xfrm>
        </p:spPr>
        <p:txBody>
          <a:bodyPr/>
          <a:lstStyle/>
          <a:p>
            <a:r>
              <a:rPr lang="en-US" dirty="0"/>
              <a:t>Standards of Care: Section 1</a:t>
            </a:r>
          </a:p>
        </p:txBody>
      </p:sp>
      <p:pic>
        <p:nvPicPr>
          <p:cNvPr id="3" name="Picture 2" descr="A group of people holding their hands up&#10;&#10;Description automatically generated">
            <a:extLst>
              <a:ext uri="{FF2B5EF4-FFF2-40B4-BE49-F238E27FC236}">
                <a16:creationId xmlns:a16="http://schemas.microsoft.com/office/drawing/2014/main" id="{8D7CC3CB-27A9-6A39-D811-A6F981707CCD}"/>
              </a:ext>
            </a:extLst>
          </p:cNvPr>
          <p:cNvPicPr>
            <a:picLocks noChangeAspect="1"/>
          </p:cNvPicPr>
          <p:nvPr/>
        </p:nvPicPr>
        <p:blipFill>
          <a:blip r:embed="rId4"/>
          <a:stretch>
            <a:fillRect/>
          </a:stretch>
        </p:blipFill>
        <p:spPr>
          <a:xfrm>
            <a:off x="1291860" y="1871507"/>
            <a:ext cx="6118227" cy="2945505"/>
          </a:xfrm>
          <a:prstGeom prst="rect">
            <a:avLst/>
          </a:prstGeom>
        </p:spPr>
      </p:pic>
      <p:pic>
        <p:nvPicPr>
          <p:cNvPr id="5" name="Picture 4">
            <a:extLst>
              <a:ext uri="{FF2B5EF4-FFF2-40B4-BE49-F238E27FC236}">
                <a16:creationId xmlns:a16="http://schemas.microsoft.com/office/drawing/2014/main" id="{61FADF0C-BF43-50A6-7CB1-AD38DBC047F7}"/>
              </a:ext>
            </a:extLst>
          </p:cNvPr>
          <p:cNvPicPr>
            <a:picLocks noChangeAspect="1"/>
          </p:cNvPicPr>
          <p:nvPr/>
        </p:nvPicPr>
        <p:blipFill>
          <a:blip r:embed="rId5"/>
          <a:stretch>
            <a:fillRect/>
          </a:stretch>
        </p:blipFill>
        <p:spPr>
          <a:xfrm>
            <a:off x="-10710" y="4838816"/>
            <a:ext cx="5486400" cy="274320"/>
          </a:xfrm>
          <a:prstGeom prst="rect">
            <a:avLst/>
          </a:prstGeom>
        </p:spPr>
      </p:pic>
    </p:spTree>
    <p:custDataLst>
      <p:tags r:id="rId1"/>
    </p:custDataLst>
    <p:extLst>
      <p:ext uri="{BB962C8B-B14F-4D97-AF65-F5344CB8AC3E}">
        <p14:creationId xmlns:p14="http://schemas.microsoft.com/office/powerpoint/2010/main" val="23676984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3" name="Text Placeholder 11">
            <a:extLst>
              <a:ext uri="{FF2B5EF4-FFF2-40B4-BE49-F238E27FC236}">
                <a16:creationId xmlns:a16="http://schemas.microsoft.com/office/drawing/2014/main" id="{991693E6-195B-6F60-FA11-85F1A5EDE1BF}"/>
              </a:ext>
            </a:extLst>
          </p:cNvPr>
          <p:cNvSpPr txBox="1">
            <a:spLocks/>
          </p:cNvSpPr>
          <p:nvPr/>
        </p:nvSpPr>
        <p:spPr>
          <a:xfrm>
            <a:off x="580662" y="161681"/>
            <a:ext cx="7540625" cy="26785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Standards of Care: Section 6</a:t>
            </a:r>
          </a:p>
        </p:txBody>
      </p:sp>
      <p:pic>
        <p:nvPicPr>
          <p:cNvPr id="8" name="Picture 7" descr="A screenshot of a computer screen&#10;&#10;Description automatically generated">
            <a:extLst>
              <a:ext uri="{FF2B5EF4-FFF2-40B4-BE49-F238E27FC236}">
                <a16:creationId xmlns:a16="http://schemas.microsoft.com/office/drawing/2014/main" id="{8E9D6BBE-661F-7AE8-D7A9-1650BAFF05A3}"/>
              </a:ext>
            </a:extLst>
          </p:cNvPr>
          <p:cNvPicPr>
            <a:picLocks noChangeAspect="1"/>
          </p:cNvPicPr>
          <p:nvPr/>
        </p:nvPicPr>
        <p:blipFill>
          <a:blip r:embed="rId4"/>
          <a:stretch>
            <a:fillRect/>
          </a:stretch>
        </p:blipFill>
        <p:spPr>
          <a:xfrm>
            <a:off x="820199" y="655751"/>
            <a:ext cx="7197514" cy="4188907"/>
          </a:xfrm>
          <a:prstGeom prst="rect">
            <a:avLst/>
          </a:prstGeom>
        </p:spPr>
      </p:pic>
      <p:pic>
        <p:nvPicPr>
          <p:cNvPr id="5" name="Picture 4">
            <a:extLst>
              <a:ext uri="{FF2B5EF4-FFF2-40B4-BE49-F238E27FC236}">
                <a16:creationId xmlns:a16="http://schemas.microsoft.com/office/drawing/2014/main" id="{ABDE009A-493B-EE9C-487C-BB2FC135BF7B}"/>
              </a:ext>
            </a:extLst>
          </p:cNvPr>
          <p:cNvPicPr>
            <a:picLocks noChangeAspect="1"/>
          </p:cNvPicPr>
          <p:nvPr/>
        </p:nvPicPr>
        <p:blipFill>
          <a:blip r:embed="rId5"/>
          <a:stretch>
            <a:fillRect/>
          </a:stretch>
        </p:blipFill>
        <p:spPr>
          <a:xfrm>
            <a:off x="0" y="4844659"/>
            <a:ext cx="5165054" cy="274320"/>
          </a:xfrm>
          <a:prstGeom prst="rect">
            <a:avLst/>
          </a:prstGeom>
        </p:spPr>
      </p:pic>
    </p:spTree>
    <p:custDataLst>
      <p:tags r:id="rId1"/>
    </p:custDataLst>
    <p:extLst>
      <p:ext uri="{BB962C8B-B14F-4D97-AF65-F5344CB8AC3E}">
        <p14:creationId xmlns:p14="http://schemas.microsoft.com/office/powerpoint/2010/main" val="10133785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3" name="Text Placeholder 11">
            <a:extLst>
              <a:ext uri="{FF2B5EF4-FFF2-40B4-BE49-F238E27FC236}">
                <a16:creationId xmlns:a16="http://schemas.microsoft.com/office/drawing/2014/main" id="{991693E6-195B-6F60-FA11-85F1A5EDE1BF}"/>
              </a:ext>
            </a:extLst>
          </p:cNvPr>
          <p:cNvSpPr txBox="1">
            <a:spLocks/>
          </p:cNvSpPr>
          <p:nvPr/>
        </p:nvSpPr>
        <p:spPr>
          <a:xfrm>
            <a:off x="580662" y="161681"/>
            <a:ext cx="7540625" cy="26785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Standards of Care: Section 6</a:t>
            </a:r>
          </a:p>
        </p:txBody>
      </p:sp>
      <p:pic>
        <p:nvPicPr>
          <p:cNvPr id="5" name="Picture 4" descr="A screenshot of a computer&#10;&#10;Description automatically generated">
            <a:extLst>
              <a:ext uri="{FF2B5EF4-FFF2-40B4-BE49-F238E27FC236}">
                <a16:creationId xmlns:a16="http://schemas.microsoft.com/office/drawing/2014/main" id="{8DC9AD65-9837-6868-DB32-9F0F2B705BBD}"/>
              </a:ext>
            </a:extLst>
          </p:cNvPr>
          <p:cNvPicPr>
            <a:picLocks noChangeAspect="1"/>
          </p:cNvPicPr>
          <p:nvPr/>
        </p:nvPicPr>
        <p:blipFill>
          <a:blip r:embed="rId4"/>
          <a:stretch>
            <a:fillRect/>
          </a:stretch>
        </p:blipFill>
        <p:spPr>
          <a:xfrm>
            <a:off x="709315" y="1031109"/>
            <a:ext cx="7725370" cy="3081281"/>
          </a:xfrm>
          <a:prstGeom prst="rect">
            <a:avLst/>
          </a:prstGeom>
        </p:spPr>
      </p:pic>
      <p:pic>
        <p:nvPicPr>
          <p:cNvPr id="2" name="Picture 1">
            <a:extLst>
              <a:ext uri="{FF2B5EF4-FFF2-40B4-BE49-F238E27FC236}">
                <a16:creationId xmlns:a16="http://schemas.microsoft.com/office/drawing/2014/main" id="{2D599361-6F06-8E70-2DF1-1A103EDEA14D}"/>
              </a:ext>
            </a:extLst>
          </p:cNvPr>
          <p:cNvPicPr>
            <a:picLocks noChangeAspect="1"/>
          </p:cNvPicPr>
          <p:nvPr/>
        </p:nvPicPr>
        <p:blipFill>
          <a:blip r:embed="rId5"/>
          <a:stretch>
            <a:fillRect/>
          </a:stretch>
        </p:blipFill>
        <p:spPr>
          <a:xfrm>
            <a:off x="0" y="4844659"/>
            <a:ext cx="5165054" cy="274320"/>
          </a:xfrm>
          <a:prstGeom prst="rect">
            <a:avLst/>
          </a:prstGeom>
        </p:spPr>
      </p:pic>
    </p:spTree>
    <p:custDataLst>
      <p:tags r:id="rId1"/>
    </p:custDataLst>
    <p:extLst>
      <p:ext uri="{BB962C8B-B14F-4D97-AF65-F5344CB8AC3E}">
        <p14:creationId xmlns:p14="http://schemas.microsoft.com/office/powerpoint/2010/main" val="39180817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893134A7-5C50-2FEB-7760-3FB246BA5F2D}"/>
              </a:ext>
            </a:extLst>
          </p:cNvPr>
          <p:cNvSpPr txBox="1">
            <a:spLocks/>
          </p:cNvSpPr>
          <p:nvPr/>
        </p:nvSpPr>
        <p:spPr>
          <a:xfrm>
            <a:off x="580662" y="161681"/>
            <a:ext cx="7540625" cy="26785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Standards of Care: Section 6</a:t>
            </a:r>
          </a:p>
        </p:txBody>
      </p:sp>
      <p:sp>
        <p:nvSpPr>
          <p:cNvPr id="3" name="Text Placeholder 10">
            <a:extLst>
              <a:ext uri="{FF2B5EF4-FFF2-40B4-BE49-F238E27FC236}">
                <a16:creationId xmlns:a16="http://schemas.microsoft.com/office/drawing/2014/main" id="{70DC0691-95F2-F2E7-9A93-95B070943DB8}"/>
              </a:ext>
            </a:extLst>
          </p:cNvPr>
          <p:cNvSpPr txBox="1">
            <a:spLocks/>
          </p:cNvSpPr>
          <p:nvPr/>
        </p:nvSpPr>
        <p:spPr>
          <a:xfrm>
            <a:off x="797094" y="891730"/>
            <a:ext cx="7976958" cy="738664"/>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dirty="0"/>
              <a:t>Glucose Assessment via CGM: </a:t>
            </a:r>
            <a:br>
              <a:rPr lang="en-US" sz="2400" b="1" dirty="0"/>
            </a:br>
            <a:r>
              <a:rPr lang="en-US" sz="2400" b="1" dirty="0"/>
              <a:t>The Ambulatory Glucose Profile (AGP) Report</a:t>
            </a:r>
          </a:p>
        </p:txBody>
      </p:sp>
      <p:pic>
        <p:nvPicPr>
          <p:cNvPr id="15" name="Picture 14" descr="A screen shot of a computer&#10;&#10;Description automatically generated">
            <a:extLst>
              <a:ext uri="{FF2B5EF4-FFF2-40B4-BE49-F238E27FC236}">
                <a16:creationId xmlns:a16="http://schemas.microsoft.com/office/drawing/2014/main" id="{CEF282B3-547D-F562-8A4A-C1F093DC197E}"/>
              </a:ext>
            </a:extLst>
          </p:cNvPr>
          <p:cNvPicPr>
            <a:picLocks noChangeAspect="1"/>
          </p:cNvPicPr>
          <p:nvPr/>
        </p:nvPicPr>
        <p:blipFill>
          <a:blip r:embed="rId4"/>
          <a:stretch>
            <a:fillRect/>
          </a:stretch>
        </p:blipFill>
        <p:spPr>
          <a:xfrm>
            <a:off x="797094" y="1724027"/>
            <a:ext cx="8113301" cy="3161638"/>
          </a:xfrm>
          <a:prstGeom prst="rect">
            <a:avLst/>
          </a:prstGeom>
        </p:spPr>
      </p:pic>
      <p:pic>
        <p:nvPicPr>
          <p:cNvPr id="4" name="Picture 3">
            <a:extLst>
              <a:ext uri="{FF2B5EF4-FFF2-40B4-BE49-F238E27FC236}">
                <a16:creationId xmlns:a16="http://schemas.microsoft.com/office/drawing/2014/main" id="{DA86BE67-7EEE-E876-5C9B-FB35656C0BF0}"/>
              </a:ext>
            </a:extLst>
          </p:cNvPr>
          <p:cNvPicPr>
            <a:picLocks noChangeAspect="1"/>
          </p:cNvPicPr>
          <p:nvPr/>
        </p:nvPicPr>
        <p:blipFill>
          <a:blip r:embed="rId5"/>
          <a:stretch>
            <a:fillRect/>
          </a:stretch>
        </p:blipFill>
        <p:spPr>
          <a:xfrm>
            <a:off x="0" y="4869096"/>
            <a:ext cx="5165054" cy="274320"/>
          </a:xfrm>
          <a:prstGeom prst="rect">
            <a:avLst/>
          </a:prstGeom>
        </p:spPr>
      </p:pic>
    </p:spTree>
    <p:custDataLst>
      <p:tags r:id="rId1"/>
    </p:custDataLst>
    <p:extLst>
      <p:ext uri="{BB962C8B-B14F-4D97-AF65-F5344CB8AC3E}">
        <p14:creationId xmlns:p14="http://schemas.microsoft.com/office/powerpoint/2010/main" val="29301993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70886A99-DDF0-52BA-75E7-2FC407DCCBFE}"/>
              </a:ext>
            </a:extLst>
          </p:cNvPr>
          <p:cNvSpPr txBox="1">
            <a:spLocks/>
          </p:cNvSpPr>
          <p:nvPr/>
        </p:nvSpPr>
        <p:spPr>
          <a:xfrm>
            <a:off x="580662" y="161681"/>
            <a:ext cx="7540625" cy="26785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Standards of Care: Section 6</a:t>
            </a:r>
          </a:p>
        </p:txBody>
      </p:sp>
      <p:sp>
        <p:nvSpPr>
          <p:cNvPr id="3" name="Text Placeholder 10">
            <a:extLst>
              <a:ext uri="{FF2B5EF4-FFF2-40B4-BE49-F238E27FC236}">
                <a16:creationId xmlns:a16="http://schemas.microsoft.com/office/drawing/2014/main" id="{52ACE88E-9812-2E56-D546-6BCDC94E2C29}"/>
              </a:ext>
            </a:extLst>
          </p:cNvPr>
          <p:cNvSpPr txBox="1">
            <a:spLocks/>
          </p:cNvSpPr>
          <p:nvPr/>
        </p:nvSpPr>
        <p:spPr>
          <a:xfrm>
            <a:off x="797094" y="891730"/>
            <a:ext cx="7976958" cy="738664"/>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dirty="0"/>
              <a:t>Glucose Assessment via CGM: </a:t>
            </a:r>
            <a:br>
              <a:rPr lang="en-US" sz="2400" b="1" dirty="0"/>
            </a:br>
            <a:r>
              <a:rPr lang="en-US" sz="2400" b="1" dirty="0"/>
              <a:t>The Ambulatory Glucose Profile (AGP) Report</a:t>
            </a:r>
          </a:p>
        </p:txBody>
      </p:sp>
      <p:pic>
        <p:nvPicPr>
          <p:cNvPr id="12" name="Picture 11" descr="A screenshot of a computer&#10;&#10;Description automatically generated">
            <a:extLst>
              <a:ext uri="{FF2B5EF4-FFF2-40B4-BE49-F238E27FC236}">
                <a16:creationId xmlns:a16="http://schemas.microsoft.com/office/drawing/2014/main" id="{082EA927-F057-0978-2575-5498F758DE25}"/>
              </a:ext>
            </a:extLst>
          </p:cNvPr>
          <p:cNvPicPr>
            <a:picLocks noChangeAspect="1"/>
          </p:cNvPicPr>
          <p:nvPr/>
        </p:nvPicPr>
        <p:blipFill>
          <a:blip r:embed="rId4"/>
          <a:stretch>
            <a:fillRect/>
          </a:stretch>
        </p:blipFill>
        <p:spPr>
          <a:xfrm>
            <a:off x="952556" y="1638712"/>
            <a:ext cx="6973880" cy="3230467"/>
          </a:xfrm>
          <a:prstGeom prst="rect">
            <a:avLst/>
          </a:prstGeom>
        </p:spPr>
      </p:pic>
      <p:pic>
        <p:nvPicPr>
          <p:cNvPr id="4" name="Picture 3">
            <a:extLst>
              <a:ext uri="{FF2B5EF4-FFF2-40B4-BE49-F238E27FC236}">
                <a16:creationId xmlns:a16="http://schemas.microsoft.com/office/drawing/2014/main" id="{76333E7D-AFB9-043F-D733-225824AD6FA5}"/>
              </a:ext>
            </a:extLst>
          </p:cNvPr>
          <p:cNvPicPr>
            <a:picLocks noChangeAspect="1"/>
          </p:cNvPicPr>
          <p:nvPr/>
        </p:nvPicPr>
        <p:blipFill>
          <a:blip r:embed="rId5"/>
          <a:stretch>
            <a:fillRect/>
          </a:stretch>
        </p:blipFill>
        <p:spPr>
          <a:xfrm>
            <a:off x="0" y="4869180"/>
            <a:ext cx="5165054" cy="274320"/>
          </a:xfrm>
          <a:prstGeom prst="rect">
            <a:avLst/>
          </a:prstGeom>
        </p:spPr>
      </p:pic>
    </p:spTree>
    <p:custDataLst>
      <p:tags r:id="rId1"/>
    </p:custDataLst>
    <p:extLst>
      <p:ext uri="{BB962C8B-B14F-4D97-AF65-F5344CB8AC3E}">
        <p14:creationId xmlns:p14="http://schemas.microsoft.com/office/powerpoint/2010/main" val="11654086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35BFF1E0-A5EC-BD26-4E3D-0B12B87062E2}"/>
              </a:ext>
            </a:extLst>
          </p:cNvPr>
          <p:cNvSpPr txBox="1">
            <a:spLocks/>
          </p:cNvSpPr>
          <p:nvPr/>
        </p:nvSpPr>
        <p:spPr>
          <a:xfrm>
            <a:off x="580662" y="161681"/>
            <a:ext cx="7540625" cy="26785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Standards of Care: Section 6</a:t>
            </a:r>
          </a:p>
        </p:txBody>
      </p:sp>
      <p:pic>
        <p:nvPicPr>
          <p:cNvPr id="8" name="Picture 7" descr="A black screen with red text&#10;&#10;Description automatically generated">
            <a:extLst>
              <a:ext uri="{FF2B5EF4-FFF2-40B4-BE49-F238E27FC236}">
                <a16:creationId xmlns:a16="http://schemas.microsoft.com/office/drawing/2014/main" id="{C800732F-86BD-8814-465F-63E1D534FD9D}"/>
              </a:ext>
            </a:extLst>
          </p:cNvPr>
          <p:cNvPicPr>
            <a:picLocks noChangeAspect="1"/>
          </p:cNvPicPr>
          <p:nvPr/>
        </p:nvPicPr>
        <p:blipFill>
          <a:blip r:embed="rId4"/>
          <a:stretch>
            <a:fillRect/>
          </a:stretch>
        </p:blipFill>
        <p:spPr>
          <a:xfrm>
            <a:off x="491796" y="731848"/>
            <a:ext cx="8160407" cy="3679803"/>
          </a:xfrm>
          <a:prstGeom prst="rect">
            <a:avLst/>
          </a:prstGeom>
        </p:spPr>
      </p:pic>
      <p:pic>
        <p:nvPicPr>
          <p:cNvPr id="3" name="Picture 2">
            <a:extLst>
              <a:ext uri="{FF2B5EF4-FFF2-40B4-BE49-F238E27FC236}">
                <a16:creationId xmlns:a16="http://schemas.microsoft.com/office/drawing/2014/main" id="{90D224B0-51FC-0A1F-B0F1-496E58AF362F}"/>
              </a:ext>
            </a:extLst>
          </p:cNvPr>
          <p:cNvPicPr>
            <a:picLocks noChangeAspect="1"/>
          </p:cNvPicPr>
          <p:nvPr/>
        </p:nvPicPr>
        <p:blipFill>
          <a:blip r:embed="rId5"/>
          <a:stretch>
            <a:fillRect/>
          </a:stretch>
        </p:blipFill>
        <p:spPr>
          <a:xfrm>
            <a:off x="0" y="4869180"/>
            <a:ext cx="5165054" cy="274320"/>
          </a:xfrm>
          <a:prstGeom prst="rect">
            <a:avLst/>
          </a:prstGeom>
        </p:spPr>
      </p:pic>
    </p:spTree>
    <p:custDataLst>
      <p:tags r:id="rId1"/>
    </p:custDataLst>
    <p:extLst>
      <p:ext uri="{BB962C8B-B14F-4D97-AF65-F5344CB8AC3E}">
        <p14:creationId xmlns:p14="http://schemas.microsoft.com/office/powerpoint/2010/main" val="29438078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8" name="Text Placeholder 11">
            <a:extLst>
              <a:ext uri="{FF2B5EF4-FFF2-40B4-BE49-F238E27FC236}">
                <a16:creationId xmlns:a16="http://schemas.microsoft.com/office/drawing/2014/main" id="{23246AD9-A860-A950-A18F-16CF765449B7}"/>
              </a:ext>
            </a:extLst>
          </p:cNvPr>
          <p:cNvSpPr txBox="1">
            <a:spLocks/>
          </p:cNvSpPr>
          <p:nvPr/>
        </p:nvSpPr>
        <p:spPr>
          <a:xfrm>
            <a:off x="580662" y="161681"/>
            <a:ext cx="7540625" cy="26785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Standards of Care: Section 6</a:t>
            </a:r>
          </a:p>
        </p:txBody>
      </p:sp>
      <p:pic>
        <p:nvPicPr>
          <p:cNvPr id="20" name="Picture 19" descr="A screenshot of a computer screen&#10;&#10;Description automatically generated">
            <a:extLst>
              <a:ext uri="{FF2B5EF4-FFF2-40B4-BE49-F238E27FC236}">
                <a16:creationId xmlns:a16="http://schemas.microsoft.com/office/drawing/2014/main" id="{6B47D0C8-3AC5-DE34-61E8-0389C9CC6050}"/>
              </a:ext>
            </a:extLst>
          </p:cNvPr>
          <p:cNvPicPr>
            <a:picLocks noChangeAspect="1"/>
          </p:cNvPicPr>
          <p:nvPr/>
        </p:nvPicPr>
        <p:blipFill>
          <a:blip r:embed="rId4"/>
          <a:stretch>
            <a:fillRect/>
          </a:stretch>
        </p:blipFill>
        <p:spPr>
          <a:xfrm>
            <a:off x="491796" y="596072"/>
            <a:ext cx="8160407" cy="3951355"/>
          </a:xfrm>
          <a:prstGeom prst="rect">
            <a:avLst/>
          </a:prstGeom>
        </p:spPr>
      </p:pic>
      <p:pic>
        <p:nvPicPr>
          <p:cNvPr id="2" name="Picture 1">
            <a:extLst>
              <a:ext uri="{FF2B5EF4-FFF2-40B4-BE49-F238E27FC236}">
                <a16:creationId xmlns:a16="http://schemas.microsoft.com/office/drawing/2014/main" id="{23A13A63-8832-7159-BD24-4EFE3539B21A}"/>
              </a:ext>
            </a:extLst>
          </p:cNvPr>
          <p:cNvPicPr>
            <a:picLocks noChangeAspect="1"/>
          </p:cNvPicPr>
          <p:nvPr/>
        </p:nvPicPr>
        <p:blipFill>
          <a:blip r:embed="rId5"/>
          <a:stretch>
            <a:fillRect/>
          </a:stretch>
        </p:blipFill>
        <p:spPr>
          <a:xfrm>
            <a:off x="0" y="4844659"/>
            <a:ext cx="5165054" cy="274320"/>
          </a:xfrm>
          <a:prstGeom prst="rect">
            <a:avLst/>
          </a:prstGeom>
        </p:spPr>
      </p:pic>
    </p:spTree>
    <p:custDataLst>
      <p:tags r:id="rId1"/>
    </p:custDataLst>
    <p:extLst>
      <p:ext uri="{BB962C8B-B14F-4D97-AF65-F5344CB8AC3E}">
        <p14:creationId xmlns:p14="http://schemas.microsoft.com/office/powerpoint/2010/main" val="18136479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3B7F5A3D-ADDA-6B9C-0D87-5A371EB8F62F}"/>
              </a:ext>
            </a:extLst>
          </p:cNvPr>
          <p:cNvSpPr txBox="1">
            <a:spLocks/>
          </p:cNvSpPr>
          <p:nvPr/>
        </p:nvSpPr>
        <p:spPr>
          <a:xfrm>
            <a:off x="580662" y="161681"/>
            <a:ext cx="7540625" cy="26785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Standards of Care: Section 6</a:t>
            </a:r>
          </a:p>
        </p:txBody>
      </p:sp>
      <p:pic>
        <p:nvPicPr>
          <p:cNvPr id="14" name="Picture 13" descr="A screen shot of a computer&#10;&#10;Description automatically generated">
            <a:extLst>
              <a:ext uri="{FF2B5EF4-FFF2-40B4-BE49-F238E27FC236}">
                <a16:creationId xmlns:a16="http://schemas.microsoft.com/office/drawing/2014/main" id="{98622AC0-C069-9F81-5D1E-1EB9A5418592}"/>
              </a:ext>
            </a:extLst>
          </p:cNvPr>
          <p:cNvPicPr>
            <a:picLocks noChangeAspect="1"/>
          </p:cNvPicPr>
          <p:nvPr/>
        </p:nvPicPr>
        <p:blipFill>
          <a:blip r:embed="rId4"/>
          <a:stretch>
            <a:fillRect/>
          </a:stretch>
        </p:blipFill>
        <p:spPr>
          <a:xfrm>
            <a:off x="491796" y="595285"/>
            <a:ext cx="8160407" cy="4236761"/>
          </a:xfrm>
          <a:prstGeom prst="rect">
            <a:avLst/>
          </a:prstGeom>
        </p:spPr>
      </p:pic>
      <p:pic>
        <p:nvPicPr>
          <p:cNvPr id="3" name="Picture 2">
            <a:extLst>
              <a:ext uri="{FF2B5EF4-FFF2-40B4-BE49-F238E27FC236}">
                <a16:creationId xmlns:a16="http://schemas.microsoft.com/office/drawing/2014/main" id="{BCF05F66-30C0-9BDD-A799-9BB4D01CB77A}"/>
              </a:ext>
            </a:extLst>
          </p:cNvPr>
          <p:cNvPicPr>
            <a:picLocks noChangeAspect="1"/>
          </p:cNvPicPr>
          <p:nvPr/>
        </p:nvPicPr>
        <p:blipFill>
          <a:blip r:embed="rId5"/>
          <a:stretch>
            <a:fillRect/>
          </a:stretch>
        </p:blipFill>
        <p:spPr>
          <a:xfrm>
            <a:off x="0" y="4869180"/>
            <a:ext cx="5165054" cy="274320"/>
          </a:xfrm>
          <a:prstGeom prst="rect">
            <a:avLst/>
          </a:prstGeom>
        </p:spPr>
      </p:pic>
    </p:spTree>
    <p:custDataLst>
      <p:tags r:id="rId1"/>
    </p:custDataLst>
    <p:extLst>
      <p:ext uri="{BB962C8B-B14F-4D97-AF65-F5344CB8AC3E}">
        <p14:creationId xmlns:p14="http://schemas.microsoft.com/office/powerpoint/2010/main" val="12667861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3AD473A1-112B-76A6-280E-C7C2AE77C9E8}"/>
              </a:ext>
            </a:extLst>
          </p:cNvPr>
          <p:cNvSpPr txBox="1">
            <a:spLocks/>
          </p:cNvSpPr>
          <p:nvPr/>
        </p:nvSpPr>
        <p:spPr>
          <a:xfrm>
            <a:off x="580662" y="161681"/>
            <a:ext cx="7540625" cy="26785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Standards of Care: Section 6</a:t>
            </a:r>
          </a:p>
        </p:txBody>
      </p:sp>
      <p:sp>
        <p:nvSpPr>
          <p:cNvPr id="3" name="Text Placeholder 10">
            <a:extLst>
              <a:ext uri="{FF2B5EF4-FFF2-40B4-BE49-F238E27FC236}">
                <a16:creationId xmlns:a16="http://schemas.microsoft.com/office/drawing/2014/main" id="{5641C8BC-0347-1C5F-2489-B1BBC4C33D6C}"/>
              </a:ext>
            </a:extLst>
          </p:cNvPr>
          <p:cNvSpPr txBox="1">
            <a:spLocks/>
          </p:cNvSpPr>
          <p:nvPr/>
        </p:nvSpPr>
        <p:spPr>
          <a:xfrm>
            <a:off x="797094" y="891730"/>
            <a:ext cx="7976958" cy="369332"/>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dirty="0"/>
              <a:t>Hypoglycemia Assessment, Prevention, and Treatment</a:t>
            </a:r>
          </a:p>
        </p:txBody>
      </p:sp>
      <p:pic>
        <p:nvPicPr>
          <p:cNvPr id="9" name="Picture 8" descr="A screenshot of a medical survey&#10;&#10;Description automatically generated">
            <a:extLst>
              <a:ext uri="{FF2B5EF4-FFF2-40B4-BE49-F238E27FC236}">
                <a16:creationId xmlns:a16="http://schemas.microsoft.com/office/drawing/2014/main" id="{04676E81-E2CA-925F-B44A-47534E00FBF0}"/>
              </a:ext>
            </a:extLst>
          </p:cNvPr>
          <p:cNvPicPr>
            <a:picLocks noChangeAspect="1"/>
          </p:cNvPicPr>
          <p:nvPr/>
        </p:nvPicPr>
        <p:blipFill>
          <a:blip r:embed="rId4"/>
          <a:stretch>
            <a:fillRect/>
          </a:stretch>
        </p:blipFill>
        <p:spPr>
          <a:xfrm>
            <a:off x="810454" y="1468197"/>
            <a:ext cx="7523091" cy="2995382"/>
          </a:xfrm>
          <a:prstGeom prst="rect">
            <a:avLst/>
          </a:prstGeom>
        </p:spPr>
      </p:pic>
      <p:pic>
        <p:nvPicPr>
          <p:cNvPr id="4" name="Picture 3">
            <a:extLst>
              <a:ext uri="{FF2B5EF4-FFF2-40B4-BE49-F238E27FC236}">
                <a16:creationId xmlns:a16="http://schemas.microsoft.com/office/drawing/2014/main" id="{1EAC256C-F2FE-5FB1-5383-EC91BCEA75A6}"/>
              </a:ext>
            </a:extLst>
          </p:cNvPr>
          <p:cNvPicPr>
            <a:picLocks noChangeAspect="1"/>
          </p:cNvPicPr>
          <p:nvPr/>
        </p:nvPicPr>
        <p:blipFill>
          <a:blip r:embed="rId5"/>
          <a:stretch>
            <a:fillRect/>
          </a:stretch>
        </p:blipFill>
        <p:spPr>
          <a:xfrm>
            <a:off x="0" y="4869180"/>
            <a:ext cx="5165054" cy="274320"/>
          </a:xfrm>
          <a:prstGeom prst="rect">
            <a:avLst/>
          </a:prstGeom>
        </p:spPr>
      </p:pic>
    </p:spTree>
    <p:custDataLst>
      <p:tags r:id="rId1"/>
    </p:custDataLst>
    <p:extLst>
      <p:ext uri="{BB962C8B-B14F-4D97-AF65-F5344CB8AC3E}">
        <p14:creationId xmlns:p14="http://schemas.microsoft.com/office/powerpoint/2010/main" val="6394465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3AD473A1-112B-76A6-280E-C7C2AE77C9E8}"/>
              </a:ext>
            </a:extLst>
          </p:cNvPr>
          <p:cNvSpPr txBox="1">
            <a:spLocks/>
          </p:cNvSpPr>
          <p:nvPr/>
        </p:nvSpPr>
        <p:spPr>
          <a:xfrm>
            <a:off x="580662" y="161681"/>
            <a:ext cx="7540625" cy="26785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Standards of Care: Section 6</a:t>
            </a:r>
          </a:p>
        </p:txBody>
      </p:sp>
      <p:sp>
        <p:nvSpPr>
          <p:cNvPr id="3" name="Text Placeholder 10">
            <a:extLst>
              <a:ext uri="{FF2B5EF4-FFF2-40B4-BE49-F238E27FC236}">
                <a16:creationId xmlns:a16="http://schemas.microsoft.com/office/drawing/2014/main" id="{5641C8BC-0347-1C5F-2489-B1BBC4C33D6C}"/>
              </a:ext>
            </a:extLst>
          </p:cNvPr>
          <p:cNvSpPr txBox="1">
            <a:spLocks/>
          </p:cNvSpPr>
          <p:nvPr/>
        </p:nvSpPr>
        <p:spPr>
          <a:xfrm>
            <a:off x="583521" y="891730"/>
            <a:ext cx="7976958" cy="369332"/>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dirty="0"/>
              <a:t>Hypoglycemia Assessment, Prevention, and Treatment</a:t>
            </a:r>
          </a:p>
        </p:txBody>
      </p:sp>
      <p:pic>
        <p:nvPicPr>
          <p:cNvPr id="6" name="Picture 5" descr="A black and red text on a black background&#10;&#10;Description automatically generated">
            <a:extLst>
              <a:ext uri="{FF2B5EF4-FFF2-40B4-BE49-F238E27FC236}">
                <a16:creationId xmlns:a16="http://schemas.microsoft.com/office/drawing/2014/main" id="{DDC349BB-10EE-A2A3-961A-527B8DBB5D6D}"/>
              </a:ext>
            </a:extLst>
          </p:cNvPr>
          <p:cNvPicPr>
            <a:picLocks noChangeAspect="1"/>
          </p:cNvPicPr>
          <p:nvPr/>
        </p:nvPicPr>
        <p:blipFill>
          <a:blip r:embed="rId4"/>
          <a:stretch>
            <a:fillRect/>
          </a:stretch>
        </p:blipFill>
        <p:spPr>
          <a:xfrm>
            <a:off x="580662" y="1481667"/>
            <a:ext cx="7520320" cy="3236453"/>
          </a:xfrm>
          <a:prstGeom prst="rect">
            <a:avLst/>
          </a:prstGeom>
        </p:spPr>
      </p:pic>
      <p:pic>
        <p:nvPicPr>
          <p:cNvPr id="4" name="Picture 3">
            <a:extLst>
              <a:ext uri="{FF2B5EF4-FFF2-40B4-BE49-F238E27FC236}">
                <a16:creationId xmlns:a16="http://schemas.microsoft.com/office/drawing/2014/main" id="{7808B69E-7F5C-7E92-482B-292B573C8A9D}"/>
              </a:ext>
            </a:extLst>
          </p:cNvPr>
          <p:cNvPicPr>
            <a:picLocks noChangeAspect="1"/>
          </p:cNvPicPr>
          <p:nvPr/>
        </p:nvPicPr>
        <p:blipFill>
          <a:blip r:embed="rId5"/>
          <a:stretch>
            <a:fillRect/>
          </a:stretch>
        </p:blipFill>
        <p:spPr>
          <a:xfrm>
            <a:off x="0" y="4907110"/>
            <a:ext cx="5165054" cy="274320"/>
          </a:xfrm>
          <a:prstGeom prst="rect">
            <a:avLst/>
          </a:prstGeom>
        </p:spPr>
      </p:pic>
    </p:spTree>
    <p:custDataLst>
      <p:tags r:id="rId1"/>
    </p:custDataLst>
    <p:extLst>
      <p:ext uri="{BB962C8B-B14F-4D97-AF65-F5344CB8AC3E}">
        <p14:creationId xmlns:p14="http://schemas.microsoft.com/office/powerpoint/2010/main" val="13905329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E3E96-027D-209C-A4A0-0F070088F7F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BECFC8B-AE19-F2F3-2B8F-328990EF30E8}"/>
              </a:ext>
            </a:extLst>
          </p:cNvPr>
          <p:cNvSpPr>
            <a:spLocks noGrp="1"/>
          </p:cNvSpPr>
          <p:nvPr>
            <p:ph type="title"/>
          </p:nvPr>
        </p:nvSpPr>
        <p:spPr>
          <a:xfrm>
            <a:off x="1209041" y="1908632"/>
            <a:ext cx="6725918" cy="775597"/>
          </a:xfrm>
        </p:spPr>
        <p:txBody>
          <a:bodyPr/>
          <a:lstStyle/>
          <a:p>
            <a:r>
              <a:rPr lang="en-US" dirty="0"/>
              <a:t>Section 7</a:t>
            </a:r>
            <a:br>
              <a:rPr lang="en-US" dirty="0"/>
            </a:br>
            <a:r>
              <a:rPr lang="en-US" sz="2400" b="0" dirty="0"/>
              <a:t>Diabetes Technology</a:t>
            </a:r>
          </a:p>
        </p:txBody>
      </p:sp>
    </p:spTree>
    <p:custDataLst>
      <p:tags r:id="rId1"/>
    </p:custDataLst>
    <p:extLst>
      <p:ext uri="{BB962C8B-B14F-4D97-AF65-F5344CB8AC3E}">
        <p14:creationId xmlns:p14="http://schemas.microsoft.com/office/powerpoint/2010/main" val="2131712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E3E96-027D-209C-A4A0-0F070088F7F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BECFC8B-AE19-F2F3-2B8F-328990EF30E8}"/>
              </a:ext>
            </a:extLst>
          </p:cNvPr>
          <p:cNvSpPr>
            <a:spLocks noGrp="1"/>
          </p:cNvSpPr>
          <p:nvPr>
            <p:ph type="title"/>
          </p:nvPr>
        </p:nvSpPr>
        <p:spPr>
          <a:xfrm>
            <a:off x="1209041" y="1908632"/>
            <a:ext cx="6725918" cy="775597"/>
          </a:xfrm>
        </p:spPr>
        <p:txBody>
          <a:bodyPr/>
          <a:lstStyle/>
          <a:p>
            <a:r>
              <a:rPr lang="en-US" dirty="0"/>
              <a:t>Section 2</a:t>
            </a:r>
            <a:br>
              <a:rPr lang="en-US" dirty="0"/>
            </a:br>
            <a:r>
              <a:rPr lang="en-US" sz="2400" b="0" dirty="0"/>
              <a:t>Diagnosis and Classification of Diabetes</a:t>
            </a:r>
          </a:p>
        </p:txBody>
      </p:sp>
    </p:spTree>
    <p:custDataLst>
      <p:tags r:id="rId1"/>
    </p:custDataLst>
    <p:extLst>
      <p:ext uri="{BB962C8B-B14F-4D97-AF65-F5344CB8AC3E}">
        <p14:creationId xmlns:p14="http://schemas.microsoft.com/office/powerpoint/2010/main" val="19088985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ED08BF3E-4E31-1406-CB89-C31865902C50}"/>
              </a:ext>
            </a:extLst>
          </p:cNvPr>
          <p:cNvSpPr txBox="1">
            <a:spLocks/>
          </p:cNvSpPr>
          <p:nvPr/>
        </p:nvSpPr>
        <p:spPr>
          <a:xfrm>
            <a:off x="580662" y="161681"/>
            <a:ext cx="7540625" cy="26785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Standards of Care: Section 7</a:t>
            </a:r>
          </a:p>
        </p:txBody>
      </p:sp>
      <p:pic>
        <p:nvPicPr>
          <p:cNvPr id="11" name="Picture 10" descr="A group of icons of people&#10;&#10;Description automatically generated">
            <a:extLst>
              <a:ext uri="{FF2B5EF4-FFF2-40B4-BE49-F238E27FC236}">
                <a16:creationId xmlns:a16="http://schemas.microsoft.com/office/drawing/2014/main" id="{43960B5A-EADB-2C73-32C0-3FC419C0A069}"/>
              </a:ext>
            </a:extLst>
          </p:cNvPr>
          <p:cNvPicPr>
            <a:picLocks noChangeAspect="1"/>
          </p:cNvPicPr>
          <p:nvPr/>
        </p:nvPicPr>
        <p:blipFill>
          <a:blip r:embed="rId4"/>
          <a:stretch>
            <a:fillRect/>
          </a:stretch>
        </p:blipFill>
        <p:spPr>
          <a:xfrm>
            <a:off x="491796" y="788652"/>
            <a:ext cx="8160407" cy="3566195"/>
          </a:xfrm>
          <a:prstGeom prst="rect">
            <a:avLst/>
          </a:prstGeom>
        </p:spPr>
      </p:pic>
      <p:pic>
        <p:nvPicPr>
          <p:cNvPr id="5" name="Picture 4">
            <a:extLst>
              <a:ext uri="{FF2B5EF4-FFF2-40B4-BE49-F238E27FC236}">
                <a16:creationId xmlns:a16="http://schemas.microsoft.com/office/drawing/2014/main" id="{1A11833D-3538-DC8F-91E6-5DB6AA00BDAD}"/>
              </a:ext>
            </a:extLst>
          </p:cNvPr>
          <p:cNvPicPr>
            <a:picLocks noChangeAspect="1"/>
          </p:cNvPicPr>
          <p:nvPr/>
        </p:nvPicPr>
        <p:blipFill>
          <a:blip r:embed="rId5"/>
          <a:stretch>
            <a:fillRect/>
          </a:stretch>
        </p:blipFill>
        <p:spPr>
          <a:xfrm>
            <a:off x="0" y="4844659"/>
            <a:ext cx="5295575" cy="274320"/>
          </a:xfrm>
          <a:prstGeom prst="rect">
            <a:avLst/>
          </a:prstGeom>
        </p:spPr>
      </p:pic>
    </p:spTree>
    <p:custDataLst>
      <p:tags r:id="rId1"/>
    </p:custDataLst>
    <p:extLst>
      <p:ext uri="{BB962C8B-B14F-4D97-AF65-F5344CB8AC3E}">
        <p14:creationId xmlns:p14="http://schemas.microsoft.com/office/powerpoint/2010/main" val="30188121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02E136A3-D15C-25FF-CB8B-0B094E2E3B78}"/>
              </a:ext>
            </a:extLst>
          </p:cNvPr>
          <p:cNvSpPr txBox="1">
            <a:spLocks/>
          </p:cNvSpPr>
          <p:nvPr/>
        </p:nvSpPr>
        <p:spPr>
          <a:xfrm>
            <a:off x="580662" y="161681"/>
            <a:ext cx="7540625" cy="26785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Standards of Care: Section 7</a:t>
            </a:r>
          </a:p>
        </p:txBody>
      </p:sp>
      <p:pic>
        <p:nvPicPr>
          <p:cNvPr id="12" name="Picture 11" descr="A screenshot of a computer&#10;&#10;Description automatically generated">
            <a:extLst>
              <a:ext uri="{FF2B5EF4-FFF2-40B4-BE49-F238E27FC236}">
                <a16:creationId xmlns:a16="http://schemas.microsoft.com/office/drawing/2014/main" id="{F88AED77-371D-AD8E-EB0E-CB446D6814FF}"/>
              </a:ext>
            </a:extLst>
          </p:cNvPr>
          <p:cNvPicPr>
            <a:picLocks noChangeAspect="1"/>
          </p:cNvPicPr>
          <p:nvPr/>
        </p:nvPicPr>
        <p:blipFill>
          <a:blip r:embed="rId4"/>
          <a:stretch>
            <a:fillRect/>
          </a:stretch>
        </p:blipFill>
        <p:spPr>
          <a:xfrm>
            <a:off x="483484" y="748474"/>
            <a:ext cx="8177032" cy="3646552"/>
          </a:xfrm>
          <a:prstGeom prst="rect">
            <a:avLst/>
          </a:prstGeom>
        </p:spPr>
      </p:pic>
      <p:pic>
        <p:nvPicPr>
          <p:cNvPr id="4" name="Picture 3">
            <a:extLst>
              <a:ext uri="{FF2B5EF4-FFF2-40B4-BE49-F238E27FC236}">
                <a16:creationId xmlns:a16="http://schemas.microsoft.com/office/drawing/2014/main" id="{C52733CB-C2FB-8105-207B-D2F29D139618}"/>
              </a:ext>
            </a:extLst>
          </p:cNvPr>
          <p:cNvPicPr>
            <a:picLocks noChangeAspect="1"/>
          </p:cNvPicPr>
          <p:nvPr/>
        </p:nvPicPr>
        <p:blipFill>
          <a:blip r:embed="rId5"/>
          <a:stretch>
            <a:fillRect/>
          </a:stretch>
        </p:blipFill>
        <p:spPr>
          <a:xfrm>
            <a:off x="0" y="4869180"/>
            <a:ext cx="5295575" cy="274320"/>
          </a:xfrm>
          <a:prstGeom prst="rect">
            <a:avLst/>
          </a:prstGeom>
        </p:spPr>
      </p:pic>
    </p:spTree>
    <p:custDataLst>
      <p:tags r:id="rId1"/>
    </p:custDataLst>
    <p:extLst>
      <p:ext uri="{BB962C8B-B14F-4D97-AF65-F5344CB8AC3E}">
        <p14:creationId xmlns:p14="http://schemas.microsoft.com/office/powerpoint/2010/main" val="3992038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DCF0CD19-B8D7-3C68-BB61-CF8868DCC363}"/>
              </a:ext>
            </a:extLst>
          </p:cNvPr>
          <p:cNvSpPr txBox="1">
            <a:spLocks/>
          </p:cNvSpPr>
          <p:nvPr/>
        </p:nvSpPr>
        <p:spPr>
          <a:xfrm>
            <a:off x="580662" y="161681"/>
            <a:ext cx="7540625" cy="26785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Standards of Care: Section 7</a:t>
            </a:r>
          </a:p>
        </p:txBody>
      </p:sp>
      <p:pic>
        <p:nvPicPr>
          <p:cNvPr id="8" name="Picture 7" descr="A person holding a phone&#10;&#10;Description automatically generated">
            <a:extLst>
              <a:ext uri="{FF2B5EF4-FFF2-40B4-BE49-F238E27FC236}">
                <a16:creationId xmlns:a16="http://schemas.microsoft.com/office/drawing/2014/main" id="{DE1FDC68-0FA7-2BDC-47E4-22188000FD5E}"/>
              </a:ext>
            </a:extLst>
          </p:cNvPr>
          <p:cNvPicPr>
            <a:picLocks noChangeAspect="1"/>
          </p:cNvPicPr>
          <p:nvPr/>
        </p:nvPicPr>
        <p:blipFill>
          <a:blip r:embed="rId4"/>
          <a:stretch>
            <a:fillRect/>
          </a:stretch>
        </p:blipFill>
        <p:spPr>
          <a:xfrm>
            <a:off x="476413" y="709487"/>
            <a:ext cx="8348830" cy="4087131"/>
          </a:xfrm>
          <a:prstGeom prst="rect">
            <a:avLst/>
          </a:prstGeom>
        </p:spPr>
      </p:pic>
      <p:pic>
        <p:nvPicPr>
          <p:cNvPr id="3" name="Picture 2">
            <a:extLst>
              <a:ext uri="{FF2B5EF4-FFF2-40B4-BE49-F238E27FC236}">
                <a16:creationId xmlns:a16="http://schemas.microsoft.com/office/drawing/2014/main" id="{261847BD-FD14-0EFC-E2E3-07E5207E7CE9}"/>
              </a:ext>
            </a:extLst>
          </p:cNvPr>
          <p:cNvPicPr>
            <a:picLocks noChangeAspect="1"/>
          </p:cNvPicPr>
          <p:nvPr/>
        </p:nvPicPr>
        <p:blipFill>
          <a:blip r:embed="rId5"/>
          <a:stretch>
            <a:fillRect/>
          </a:stretch>
        </p:blipFill>
        <p:spPr>
          <a:xfrm>
            <a:off x="0" y="4869180"/>
            <a:ext cx="5295575" cy="274320"/>
          </a:xfrm>
          <a:prstGeom prst="rect">
            <a:avLst/>
          </a:prstGeom>
        </p:spPr>
      </p:pic>
    </p:spTree>
    <p:custDataLst>
      <p:tags r:id="rId1"/>
    </p:custDataLst>
    <p:extLst>
      <p:ext uri="{BB962C8B-B14F-4D97-AF65-F5344CB8AC3E}">
        <p14:creationId xmlns:p14="http://schemas.microsoft.com/office/powerpoint/2010/main" val="15255302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6FA93FDB-EE75-4977-53A1-897A911A39C6}"/>
              </a:ext>
            </a:extLst>
          </p:cNvPr>
          <p:cNvSpPr txBox="1">
            <a:spLocks/>
          </p:cNvSpPr>
          <p:nvPr/>
        </p:nvSpPr>
        <p:spPr>
          <a:xfrm>
            <a:off x="580662" y="161681"/>
            <a:ext cx="7540625" cy="26785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Standards of Care: Section 7</a:t>
            </a:r>
          </a:p>
        </p:txBody>
      </p:sp>
      <p:pic>
        <p:nvPicPr>
          <p:cNvPr id="67" name="Picture 66" descr="A black screen with red text&#10;&#10;Description automatically generated">
            <a:extLst>
              <a:ext uri="{FF2B5EF4-FFF2-40B4-BE49-F238E27FC236}">
                <a16:creationId xmlns:a16="http://schemas.microsoft.com/office/drawing/2014/main" id="{C7442DC3-696B-8662-69F3-01E34DB43B25}"/>
              </a:ext>
            </a:extLst>
          </p:cNvPr>
          <p:cNvPicPr>
            <a:picLocks noChangeAspect="1"/>
          </p:cNvPicPr>
          <p:nvPr/>
        </p:nvPicPr>
        <p:blipFill>
          <a:blip r:embed="rId4"/>
          <a:stretch>
            <a:fillRect/>
          </a:stretch>
        </p:blipFill>
        <p:spPr>
          <a:xfrm>
            <a:off x="521749" y="882766"/>
            <a:ext cx="8526170" cy="3787870"/>
          </a:xfrm>
          <a:prstGeom prst="rect">
            <a:avLst/>
          </a:prstGeom>
        </p:spPr>
      </p:pic>
      <p:pic>
        <p:nvPicPr>
          <p:cNvPr id="3" name="Picture 2">
            <a:extLst>
              <a:ext uri="{FF2B5EF4-FFF2-40B4-BE49-F238E27FC236}">
                <a16:creationId xmlns:a16="http://schemas.microsoft.com/office/drawing/2014/main" id="{22AB3F8B-0BA9-8373-15D7-F40401F55337}"/>
              </a:ext>
            </a:extLst>
          </p:cNvPr>
          <p:cNvPicPr>
            <a:picLocks noChangeAspect="1"/>
          </p:cNvPicPr>
          <p:nvPr/>
        </p:nvPicPr>
        <p:blipFill>
          <a:blip r:embed="rId5"/>
          <a:stretch>
            <a:fillRect/>
          </a:stretch>
        </p:blipFill>
        <p:spPr>
          <a:xfrm>
            <a:off x="0" y="4869180"/>
            <a:ext cx="5295575" cy="274320"/>
          </a:xfrm>
          <a:prstGeom prst="rect">
            <a:avLst/>
          </a:prstGeom>
        </p:spPr>
      </p:pic>
    </p:spTree>
    <p:custDataLst>
      <p:tags r:id="rId1"/>
    </p:custDataLst>
    <p:extLst>
      <p:ext uri="{BB962C8B-B14F-4D97-AF65-F5344CB8AC3E}">
        <p14:creationId xmlns:p14="http://schemas.microsoft.com/office/powerpoint/2010/main" val="10800884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BA9D46AC-8B75-109C-B7FE-DE7FA96A2724}"/>
              </a:ext>
            </a:extLst>
          </p:cNvPr>
          <p:cNvSpPr txBox="1">
            <a:spLocks/>
          </p:cNvSpPr>
          <p:nvPr/>
        </p:nvSpPr>
        <p:spPr>
          <a:xfrm>
            <a:off x="580662" y="161681"/>
            <a:ext cx="7540625" cy="26785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Standards of Care: Section 7</a:t>
            </a:r>
          </a:p>
        </p:txBody>
      </p:sp>
      <p:pic>
        <p:nvPicPr>
          <p:cNvPr id="7" name="Picture 6" descr="A black background with a black square&#10;&#10;Description automatically generated with medium confidence">
            <a:extLst>
              <a:ext uri="{FF2B5EF4-FFF2-40B4-BE49-F238E27FC236}">
                <a16:creationId xmlns:a16="http://schemas.microsoft.com/office/drawing/2014/main" id="{4275F4ED-835B-0E4E-CA51-A9E09757C6AC}"/>
              </a:ext>
            </a:extLst>
          </p:cNvPr>
          <p:cNvPicPr>
            <a:picLocks noChangeAspect="1"/>
          </p:cNvPicPr>
          <p:nvPr/>
        </p:nvPicPr>
        <p:blipFill>
          <a:blip r:embed="rId4"/>
          <a:stretch>
            <a:fillRect/>
          </a:stretch>
        </p:blipFill>
        <p:spPr>
          <a:xfrm>
            <a:off x="404468" y="929970"/>
            <a:ext cx="8739532" cy="3283559"/>
          </a:xfrm>
          <a:prstGeom prst="rect">
            <a:avLst/>
          </a:prstGeom>
        </p:spPr>
      </p:pic>
      <p:pic>
        <p:nvPicPr>
          <p:cNvPr id="3" name="Picture 2">
            <a:extLst>
              <a:ext uri="{FF2B5EF4-FFF2-40B4-BE49-F238E27FC236}">
                <a16:creationId xmlns:a16="http://schemas.microsoft.com/office/drawing/2014/main" id="{2353C37C-7C98-D265-DEB7-8311D0296560}"/>
              </a:ext>
            </a:extLst>
          </p:cNvPr>
          <p:cNvPicPr>
            <a:picLocks noChangeAspect="1"/>
          </p:cNvPicPr>
          <p:nvPr/>
        </p:nvPicPr>
        <p:blipFill>
          <a:blip r:embed="rId5"/>
          <a:stretch>
            <a:fillRect/>
          </a:stretch>
        </p:blipFill>
        <p:spPr>
          <a:xfrm>
            <a:off x="0" y="4844659"/>
            <a:ext cx="5295575" cy="274320"/>
          </a:xfrm>
          <a:prstGeom prst="rect">
            <a:avLst/>
          </a:prstGeom>
        </p:spPr>
      </p:pic>
    </p:spTree>
    <p:custDataLst>
      <p:tags r:id="rId1"/>
    </p:custDataLst>
    <p:extLst>
      <p:ext uri="{BB962C8B-B14F-4D97-AF65-F5344CB8AC3E}">
        <p14:creationId xmlns:p14="http://schemas.microsoft.com/office/powerpoint/2010/main" val="37044160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28557546-D251-0211-F9C9-08EFF1B6103D}"/>
              </a:ext>
            </a:extLst>
          </p:cNvPr>
          <p:cNvSpPr txBox="1">
            <a:spLocks/>
          </p:cNvSpPr>
          <p:nvPr/>
        </p:nvSpPr>
        <p:spPr>
          <a:xfrm>
            <a:off x="580662" y="161681"/>
            <a:ext cx="7540625" cy="26785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Standards of Care: Section 7</a:t>
            </a:r>
          </a:p>
        </p:txBody>
      </p:sp>
      <p:pic>
        <p:nvPicPr>
          <p:cNvPr id="12" name="Picture 11" descr="A screenshot of a computer&#10;&#10;Description automatically generated">
            <a:extLst>
              <a:ext uri="{FF2B5EF4-FFF2-40B4-BE49-F238E27FC236}">
                <a16:creationId xmlns:a16="http://schemas.microsoft.com/office/drawing/2014/main" id="{C69A70E9-657A-2751-B323-7AD854BA22F7}"/>
              </a:ext>
            </a:extLst>
          </p:cNvPr>
          <p:cNvPicPr>
            <a:picLocks noChangeAspect="1"/>
          </p:cNvPicPr>
          <p:nvPr/>
        </p:nvPicPr>
        <p:blipFill>
          <a:blip r:embed="rId4"/>
          <a:stretch>
            <a:fillRect/>
          </a:stretch>
        </p:blipFill>
        <p:spPr>
          <a:xfrm>
            <a:off x="490411" y="636637"/>
            <a:ext cx="8163177" cy="3145012"/>
          </a:xfrm>
          <a:prstGeom prst="rect">
            <a:avLst/>
          </a:prstGeom>
        </p:spPr>
      </p:pic>
      <p:pic>
        <p:nvPicPr>
          <p:cNvPr id="14" name="Picture 13" descr="A blue sign with white text&#10;&#10;Description automatically generated">
            <a:extLst>
              <a:ext uri="{FF2B5EF4-FFF2-40B4-BE49-F238E27FC236}">
                <a16:creationId xmlns:a16="http://schemas.microsoft.com/office/drawing/2014/main" id="{CE580A47-6E0E-B296-6E24-FDE75977790A}"/>
              </a:ext>
            </a:extLst>
          </p:cNvPr>
          <p:cNvPicPr>
            <a:picLocks noChangeAspect="1"/>
          </p:cNvPicPr>
          <p:nvPr/>
        </p:nvPicPr>
        <p:blipFill>
          <a:blip r:embed="rId5"/>
          <a:stretch>
            <a:fillRect/>
          </a:stretch>
        </p:blipFill>
        <p:spPr>
          <a:xfrm>
            <a:off x="651511" y="3830755"/>
            <a:ext cx="7115764" cy="676108"/>
          </a:xfrm>
          <a:prstGeom prst="rect">
            <a:avLst/>
          </a:prstGeom>
        </p:spPr>
      </p:pic>
      <p:pic>
        <p:nvPicPr>
          <p:cNvPr id="3" name="Picture 2">
            <a:extLst>
              <a:ext uri="{FF2B5EF4-FFF2-40B4-BE49-F238E27FC236}">
                <a16:creationId xmlns:a16="http://schemas.microsoft.com/office/drawing/2014/main" id="{17B3009F-7514-9F19-75B3-128142A0CF77}"/>
              </a:ext>
            </a:extLst>
          </p:cNvPr>
          <p:cNvPicPr>
            <a:picLocks noChangeAspect="1"/>
          </p:cNvPicPr>
          <p:nvPr/>
        </p:nvPicPr>
        <p:blipFill>
          <a:blip r:embed="rId6"/>
          <a:stretch>
            <a:fillRect/>
          </a:stretch>
        </p:blipFill>
        <p:spPr>
          <a:xfrm>
            <a:off x="0" y="4869180"/>
            <a:ext cx="5295575" cy="274320"/>
          </a:xfrm>
          <a:prstGeom prst="rect">
            <a:avLst/>
          </a:prstGeom>
        </p:spPr>
      </p:pic>
    </p:spTree>
    <p:custDataLst>
      <p:tags r:id="rId1"/>
    </p:custDataLst>
    <p:extLst>
      <p:ext uri="{BB962C8B-B14F-4D97-AF65-F5344CB8AC3E}">
        <p14:creationId xmlns:p14="http://schemas.microsoft.com/office/powerpoint/2010/main" val="36293723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E3E96-027D-209C-A4A0-0F070088F7F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BECFC8B-AE19-F2F3-2B8F-328990EF30E8}"/>
              </a:ext>
            </a:extLst>
          </p:cNvPr>
          <p:cNvSpPr>
            <a:spLocks noGrp="1"/>
          </p:cNvSpPr>
          <p:nvPr>
            <p:ph type="title"/>
          </p:nvPr>
        </p:nvSpPr>
        <p:spPr>
          <a:xfrm>
            <a:off x="1209041" y="1908632"/>
            <a:ext cx="6725918" cy="1107996"/>
          </a:xfrm>
        </p:spPr>
        <p:txBody>
          <a:bodyPr/>
          <a:lstStyle/>
          <a:p>
            <a:r>
              <a:rPr lang="en-US" dirty="0"/>
              <a:t>Section 8</a:t>
            </a:r>
            <a:br>
              <a:rPr lang="en-US" dirty="0"/>
            </a:br>
            <a:r>
              <a:rPr lang="en-US" sz="2400" b="0" dirty="0"/>
              <a:t>Obesity and Weight Management for the Prevention and Treatment of Type 2 Diabetes</a:t>
            </a:r>
          </a:p>
        </p:txBody>
      </p:sp>
    </p:spTree>
    <p:custDataLst>
      <p:tags r:id="rId1"/>
    </p:custDataLst>
    <p:extLst>
      <p:ext uri="{BB962C8B-B14F-4D97-AF65-F5344CB8AC3E}">
        <p14:creationId xmlns:p14="http://schemas.microsoft.com/office/powerpoint/2010/main" val="25570063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3644CB91-6A70-0770-BE9D-EE341BA2866D}"/>
              </a:ext>
            </a:extLst>
          </p:cNvPr>
          <p:cNvSpPr txBox="1">
            <a:spLocks/>
          </p:cNvSpPr>
          <p:nvPr/>
        </p:nvSpPr>
        <p:spPr>
          <a:xfrm>
            <a:off x="580662" y="161681"/>
            <a:ext cx="7540625" cy="26785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Standards of Care: Section 8</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2B955EFF-58D6-EC3A-D90A-47329417347D}"/>
              </a:ext>
            </a:extLst>
          </p:cNvPr>
          <p:cNvPicPr>
            <a:picLocks noChangeAspect="1"/>
          </p:cNvPicPr>
          <p:nvPr/>
        </p:nvPicPr>
        <p:blipFill>
          <a:blip r:embed="rId4"/>
          <a:stretch>
            <a:fillRect/>
          </a:stretch>
        </p:blipFill>
        <p:spPr>
          <a:xfrm>
            <a:off x="755035" y="753488"/>
            <a:ext cx="7633929" cy="4062192"/>
          </a:xfrm>
          <a:prstGeom prst="rect">
            <a:avLst/>
          </a:prstGeom>
        </p:spPr>
      </p:pic>
      <p:pic>
        <p:nvPicPr>
          <p:cNvPr id="6" name="Picture 5">
            <a:extLst>
              <a:ext uri="{FF2B5EF4-FFF2-40B4-BE49-F238E27FC236}">
                <a16:creationId xmlns:a16="http://schemas.microsoft.com/office/drawing/2014/main" id="{FE3C971D-F4D7-99A8-31BB-04C7EE115913}"/>
              </a:ext>
            </a:extLst>
          </p:cNvPr>
          <p:cNvPicPr>
            <a:picLocks noChangeAspect="1"/>
          </p:cNvPicPr>
          <p:nvPr/>
        </p:nvPicPr>
        <p:blipFill>
          <a:blip r:embed="rId5"/>
          <a:stretch>
            <a:fillRect/>
          </a:stretch>
        </p:blipFill>
        <p:spPr>
          <a:xfrm>
            <a:off x="0" y="4869180"/>
            <a:ext cx="5392347" cy="274320"/>
          </a:xfrm>
          <a:prstGeom prst="rect">
            <a:avLst/>
          </a:prstGeom>
        </p:spPr>
      </p:pic>
    </p:spTree>
    <p:custDataLst>
      <p:tags r:id="rId1"/>
    </p:custDataLst>
    <p:extLst>
      <p:ext uri="{BB962C8B-B14F-4D97-AF65-F5344CB8AC3E}">
        <p14:creationId xmlns:p14="http://schemas.microsoft.com/office/powerpoint/2010/main" val="22546126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37" name="Text Placeholder 11">
            <a:extLst>
              <a:ext uri="{FF2B5EF4-FFF2-40B4-BE49-F238E27FC236}">
                <a16:creationId xmlns:a16="http://schemas.microsoft.com/office/drawing/2014/main" id="{00E288D4-02C8-D631-30D8-0761D5088FF5}"/>
              </a:ext>
            </a:extLst>
          </p:cNvPr>
          <p:cNvSpPr txBox="1">
            <a:spLocks/>
          </p:cNvSpPr>
          <p:nvPr/>
        </p:nvSpPr>
        <p:spPr>
          <a:xfrm>
            <a:off x="580662" y="161681"/>
            <a:ext cx="7540625" cy="26785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Standards of Care: Section 8</a:t>
            </a:r>
          </a:p>
        </p:txBody>
      </p:sp>
      <p:pic>
        <p:nvPicPr>
          <p:cNvPr id="3" name="Picture 2" descr="A screenshot of a computer&#10;&#10;Description automatically generated">
            <a:extLst>
              <a:ext uri="{FF2B5EF4-FFF2-40B4-BE49-F238E27FC236}">
                <a16:creationId xmlns:a16="http://schemas.microsoft.com/office/drawing/2014/main" id="{F54FB318-CA51-FF87-A01C-84D4297355AD}"/>
              </a:ext>
            </a:extLst>
          </p:cNvPr>
          <p:cNvPicPr>
            <a:picLocks noChangeAspect="1"/>
          </p:cNvPicPr>
          <p:nvPr/>
        </p:nvPicPr>
        <p:blipFill>
          <a:blip r:embed="rId4"/>
          <a:stretch>
            <a:fillRect/>
          </a:stretch>
        </p:blipFill>
        <p:spPr>
          <a:xfrm>
            <a:off x="491796" y="1322058"/>
            <a:ext cx="8160407" cy="2499384"/>
          </a:xfrm>
          <a:prstGeom prst="rect">
            <a:avLst/>
          </a:prstGeom>
        </p:spPr>
      </p:pic>
      <p:pic>
        <p:nvPicPr>
          <p:cNvPr id="2" name="Picture 1">
            <a:extLst>
              <a:ext uri="{FF2B5EF4-FFF2-40B4-BE49-F238E27FC236}">
                <a16:creationId xmlns:a16="http://schemas.microsoft.com/office/drawing/2014/main" id="{F17D8546-1470-1C87-9D1F-D99632502498}"/>
              </a:ext>
            </a:extLst>
          </p:cNvPr>
          <p:cNvPicPr>
            <a:picLocks noChangeAspect="1"/>
          </p:cNvPicPr>
          <p:nvPr/>
        </p:nvPicPr>
        <p:blipFill>
          <a:blip r:embed="rId5"/>
          <a:stretch>
            <a:fillRect/>
          </a:stretch>
        </p:blipFill>
        <p:spPr>
          <a:xfrm>
            <a:off x="0" y="4844659"/>
            <a:ext cx="5392347" cy="274320"/>
          </a:xfrm>
          <a:prstGeom prst="rect">
            <a:avLst/>
          </a:prstGeom>
        </p:spPr>
      </p:pic>
    </p:spTree>
    <p:custDataLst>
      <p:tags r:id="rId1"/>
    </p:custDataLst>
    <p:extLst>
      <p:ext uri="{BB962C8B-B14F-4D97-AF65-F5344CB8AC3E}">
        <p14:creationId xmlns:p14="http://schemas.microsoft.com/office/powerpoint/2010/main" val="6864756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11" name="Text Placeholder 11">
            <a:extLst>
              <a:ext uri="{FF2B5EF4-FFF2-40B4-BE49-F238E27FC236}">
                <a16:creationId xmlns:a16="http://schemas.microsoft.com/office/drawing/2014/main" id="{D00F61F8-083B-FB69-F9DB-70FA493256CB}"/>
              </a:ext>
            </a:extLst>
          </p:cNvPr>
          <p:cNvSpPr txBox="1">
            <a:spLocks/>
          </p:cNvSpPr>
          <p:nvPr/>
        </p:nvSpPr>
        <p:spPr>
          <a:xfrm>
            <a:off x="580662" y="161681"/>
            <a:ext cx="7540625" cy="26785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Standards of Care: Section 8</a:t>
            </a:r>
          </a:p>
        </p:txBody>
      </p:sp>
      <p:pic>
        <p:nvPicPr>
          <p:cNvPr id="3" name="Picture 2" descr="A screenshot of a computer&#10;&#10;Description automatically generated">
            <a:extLst>
              <a:ext uri="{FF2B5EF4-FFF2-40B4-BE49-F238E27FC236}">
                <a16:creationId xmlns:a16="http://schemas.microsoft.com/office/drawing/2014/main" id="{2281E9E6-89F9-8052-89C9-DA337A56450F}"/>
              </a:ext>
            </a:extLst>
          </p:cNvPr>
          <p:cNvPicPr>
            <a:picLocks noChangeAspect="1"/>
          </p:cNvPicPr>
          <p:nvPr/>
        </p:nvPicPr>
        <p:blipFill>
          <a:blip r:embed="rId4"/>
          <a:stretch>
            <a:fillRect/>
          </a:stretch>
        </p:blipFill>
        <p:spPr>
          <a:xfrm>
            <a:off x="605405" y="792809"/>
            <a:ext cx="7933190" cy="3557882"/>
          </a:xfrm>
          <a:prstGeom prst="rect">
            <a:avLst/>
          </a:prstGeom>
        </p:spPr>
      </p:pic>
      <p:pic>
        <p:nvPicPr>
          <p:cNvPr id="2" name="Picture 1">
            <a:extLst>
              <a:ext uri="{FF2B5EF4-FFF2-40B4-BE49-F238E27FC236}">
                <a16:creationId xmlns:a16="http://schemas.microsoft.com/office/drawing/2014/main" id="{8C279568-5024-FE64-224B-82DC1CFDEE9F}"/>
              </a:ext>
            </a:extLst>
          </p:cNvPr>
          <p:cNvPicPr>
            <a:picLocks noChangeAspect="1"/>
          </p:cNvPicPr>
          <p:nvPr/>
        </p:nvPicPr>
        <p:blipFill>
          <a:blip r:embed="rId5"/>
          <a:stretch>
            <a:fillRect/>
          </a:stretch>
        </p:blipFill>
        <p:spPr>
          <a:xfrm>
            <a:off x="0" y="4869180"/>
            <a:ext cx="5392347" cy="274320"/>
          </a:xfrm>
          <a:prstGeom prst="rect">
            <a:avLst/>
          </a:prstGeom>
        </p:spPr>
      </p:pic>
    </p:spTree>
    <p:custDataLst>
      <p:tags r:id="rId1"/>
    </p:custDataLst>
    <p:extLst>
      <p:ext uri="{BB962C8B-B14F-4D97-AF65-F5344CB8AC3E}">
        <p14:creationId xmlns:p14="http://schemas.microsoft.com/office/powerpoint/2010/main" val="3902021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3" name="Text Placeholder 9">
            <a:extLst>
              <a:ext uri="{FF2B5EF4-FFF2-40B4-BE49-F238E27FC236}">
                <a16:creationId xmlns:a16="http://schemas.microsoft.com/office/drawing/2014/main" id="{EDAA7CDF-8667-559E-1BE6-6BEC48E096A1}"/>
              </a:ext>
            </a:extLst>
          </p:cNvPr>
          <p:cNvSpPr>
            <a:spLocks noGrp="1"/>
          </p:cNvSpPr>
          <p:nvPr>
            <p:ph type="body" sz="quarter" idx="10"/>
          </p:nvPr>
        </p:nvSpPr>
        <p:spPr>
          <a:xfrm>
            <a:off x="684186" y="790400"/>
            <a:ext cx="7848803" cy="458537"/>
          </a:xfrm>
        </p:spPr>
        <p:txBody>
          <a:bodyPr/>
          <a:lstStyle/>
          <a:p>
            <a:r>
              <a:rPr lang="en-US" sz="2400" dirty="0"/>
              <a:t>Diagnostic Tests for Diabetes</a:t>
            </a:r>
          </a:p>
          <a:p>
            <a:endParaRPr lang="en-US" sz="2400" dirty="0"/>
          </a:p>
        </p:txBody>
      </p:sp>
      <p:sp>
        <p:nvSpPr>
          <p:cNvPr id="4" name="Text Placeholder 11">
            <a:extLst>
              <a:ext uri="{FF2B5EF4-FFF2-40B4-BE49-F238E27FC236}">
                <a16:creationId xmlns:a16="http://schemas.microsoft.com/office/drawing/2014/main" id="{BCBE1424-D423-D554-5B74-FD1C7CB71A88}"/>
              </a:ext>
            </a:extLst>
          </p:cNvPr>
          <p:cNvSpPr>
            <a:spLocks noGrp="1"/>
          </p:cNvSpPr>
          <p:nvPr>
            <p:ph type="body" sz="quarter" idx="24"/>
          </p:nvPr>
        </p:nvSpPr>
        <p:spPr>
          <a:xfrm>
            <a:off x="580662" y="161681"/>
            <a:ext cx="7540625" cy="267859"/>
          </a:xfrm>
        </p:spPr>
        <p:txBody>
          <a:bodyPr/>
          <a:lstStyle/>
          <a:p>
            <a:r>
              <a:rPr lang="en-US" dirty="0"/>
              <a:t>Standards of Care: Section 2</a:t>
            </a:r>
          </a:p>
        </p:txBody>
      </p:sp>
      <p:pic>
        <p:nvPicPr>
          <p:cNvPr id="5" name="Picture 4" descr="A diagram of diagnostics&#10;&#10;Description automatically generated">
            <a:extLst>
              <a:ext uri="{FF2B5EF4-FFF2-40B4-BE49-F238E27FC236}">
                <a16:creationId xmlns:a16="http://schemas.microsoft.com/office/drawing/2014/main" id="{43B06FAA-9E5B-6AF2-AF4B-775F58F4A8DA}"/>
              </a:ext>
            </a:extLst>
          </p:cNvPr>
          <p:cNvPicPr>
            <a:picLocks noChangeAspect="1"/>
          </p:cNvPicPr>
          <p:nvPr/>
        </p:nvPicPr>
        <p:blipFill>
          <a:blip r:embed="rId4"/>
          <a:stretch>
            <a:fillRect/>
          </a:stretch>
        </p:blipFill>
        <p:spPr>
          <a:xfrm>
            <a:off x="1394944" y="1395248"/>
            <a:ext cx="6888356" cy="2947232"/>
          </a:xfrm>
          <a:prstGeom prst="rect">
            <a:avLst/>
          </a:prstGeom>
        </p:spPr>
      </p:pic>
      <p:pic>
        <p:nvPicPr>
          <p:cNvPr id="7" name="Picture 6">
            <a:extLst>
              <a:ext uri="{FF2B5EF4-FFF2-40B4-BE49-F238E27FC236}">
                <a16:creationId xmlns:a16="http://schemas.microsoft.com/office/drawing/2014/main" id="{15781C35-B520-6320-28F1-F5346F78D970}"/>
              </a:ext>
            </a:extLst>
          </p:cNvPr>
          <p:cNvPicPr>
            <a:picLocks noChangeAspect="1"/>
          </p:cNvPicPr>
          <p:nvPr/>
        </p:nvPicPr>
        <p:blipFill>
          <a:blip r:embed="rId5"/>
          <a:stretch>
            <a:fillRect/>
          </a:stretch>
        </p:blipFill>
        <p:spPr>
          <a:xfrm>
            <a:off x="0" y="4869180"/>
            <a:ext cx="4980868" cy="274320"/>
          </a:xfrm>
          <a:prstGeom prst="rect">
            <a:avLst/>
          </a:prstGeom>
        </p:spPr>
      </p:pic>
    </p:spTree>
    <p:custDataLst>
      <p:tags r:id="rId1"/>
    </p:custDataLst>
    <p:extLst>
      <p:ext uri="{BB962C8B-B14F-4D97-AF65-F5344CB8AC3E}">
        <p14:creationId xmlns:p14="http://schemas.microsoft.com/office/powerpoint/2010/main" val="5418610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48166E95-81A0-81EB-DE6F-C625E6285C29}"/>
              </a:ext>
            </a:extLst>
          </p:cNvPr>
          <p:cNvSpPr txBox="1">
            <a:spLocks/>
          </p:cNvSpPr>
          <p:nvPr/>
        </p:nvSpPr>
        <p:spPr>
          <a:xfrm>
            <a:off x="533366" y="-17114"/>
            <a:ext cx="7540625" cy="26785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Standards of Care: Section 8</a:t>
            </a:r>
          </a:p>
        </p:txBody>
      </p:sp>
      <p:pic>
        <p:nvPicPr>
          <p:cNvPr id="10" name="Picture 9" descr="A screenshot of a computer&#10;&#10;Description automatically generated">
            <a:extLst>
              <a:ext uri="{FF2B5EF4-FFF2-40B4-BE49-F238E27FC236}">
                <a16:creationId xmlns:a16="http://schemas.microsoft.com/office/drawing/2014/main" id="{BE58FF3C-BDB0-75C6-B527-2E41026C98B0}"/>
              </a:ext>
            </a:extLst>
          </p:cNvPr>
          <p:cNvPicPr>
            <a:picLocks noChangeAspect="1"/>
          </p:cNvPicPr>
          <p:nvPr/>
        </p:nvPicPr>
        <p:blipFill rotWithShape="1">
          <a:blip r:embed="rId4"/>
          <a:srcRect t="2745"/>
          <a:stretch/>
        </p:blipFill>
        <p:spPr>
          <a:xfrm>
            <a:off x="2067479" y="183896"/>
            <a:ext cx="5354237" cy="4758594"/>
          </a:xfrm>
          <a:prstGeom prst="rect">
            <a:avLst/>
          </a:prstGeom>
        </p:spPr>
      </p:pic>
      <p:pic>
        <p:nvPicPr>
          <p:cNvPr id="3" name="Picture 2">
            <a:extLst>
              <a:ext uri="{FF2B5EF4-FFF2-40B4-BE49-F238E27FC236}">
                <a16:creationId xmlns:a16="http://schemas.microsoft.com/office/drawing/2014/main" id="{9C9D0B9D-60C2-7637-3FF7-499D0C3D3DFC}"/>
              </a:ext>
            </a:extLst>
          </p:cNvPr>
          <p:cNvPicPr>
            <a:picLocks noChangeAspect="1"/>
          </p:cNvPicPr>
          <p:nvPr/>
        </p:nvPicPr>
        <p:blipFill>
          <a:blip r:embed="rId5"/>
          <a:stretch>
            <a:fillRect/>
          </a:stretch>
        </p:blipFill>
        <p:spPr>
          <a:xfrm>
            <a:off x="0" y="4869180"/>
            <a:ext cx="5392347" cy="274320"/>
          </a:xfrm>
          <a:prstGeom prst="rect">
            <a:avLst/>
          </a:prstGeom>
        </p:spPr>
      </p:pic>
    </p:spTree>
    <p:custDataLst>
      <p:tags r:id="rId1"/>
    </p:custDataLst>
    <p:extLst>
      <p:ext uri="{BB962C8B-B14F-4D97-AF65-F5344CB8AC3E}">
        <p14:creationId xmlns:p14="http://schemas.microsoft.com/office/powerpoint/2010/main" val="18692107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25814148-BB3A-D48F-8C81-BAC315491948}"/>
              </a:ext>
            </a:extLst>
          </p:cNvPr>
          <p:cNvSpPr txBox="1">
            <a:spLocks/>
          </p:cNvSpPr>
          <p:nvPr/>
        </p:nvSpPr>
        <p:spPr>
          <a:xfrm>
            <a:off x="580662" y="161681"/>
            <a:ext cx="7540625" cy="26785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Standards of Care: Section 8</a:t>
            </a:r>
          </a:p>
        </p:txBody>
      </p:sp>
      <p:pic>
        <p:nvPicPr>
          <p:cNvPr id="7" name="Picture 6" descr="A screen shot of a chart&#10;&#10;Description automatically generated">
            <a:extLst>
              <a:ext uri="{FF2B5EF4-FFF2-40B4-BE49-F238E27FC236}">
                <a16:creationId xmlns:a16="http://schemas.microsoft.com/office/drawing/2014/main" id="{0E536832-0576-D1F9-4EC5-BDCC29FD54AA}"/>
              </a:ext>
            </a:extLst>
          </p:cNvPr>
          <p:cNvPicPr>
            <a:picLocks noChangeAspect="1"/>
          </p:cNvPicPr>
          <p:nvPr/>
        </p:nvPicPr>
        <p:blipFill>
          <a:blip r:embed="rId4"/>
          <a:stretch>
            <a:fillRect/>
          </a:stretch>
        </p:blipFill>
        <p:spPr>
          <a:xfrm>
            <a:off x="379574" y="917501"/>
            <a:ext cx="8384852" cy="3308498"/>
          </a:xfrm>
          <a:prstGeom prst="rect">
            <a:avLst/>
          </a:prstGeom>
        </p:spPr>
      </p:pic>
      <p:pic>
        <p:nvPicPr>
          <p:cNvPr id="3" name="Picture 2">
            <a:extLst>
              <a:ext uri="{FF2B5EF4-FFF2-40B4-BE49-F238E27FC236}">
                <a16:creationId xmlns:a16="http://schemas.microsoft.com/office/drawing/2014/main" id="{A22D0F37-A836-BC59-8BEE-62CBEF53D1D2}"/>
              </a:ext>
            </a:extLst>
          </p:cNvPr>
          <p:cNvPicPr>
            <a:picLocks noChangeAspect="1"/>
          </p:cNvPicPr>
          <p:nvPr/>
        </p:nvPicPr>
        <p:blipFill>
          <a:blip r:embed="rId5"/>
          <a:stretch>
            <a:fillRect/>
          </a:stretch>
        </p:blipFill>
        <p:spPr>
          <a:xfrm>
            <a:off x="0" y="4869180"/>
            <a:ext cx="5392347" cy="274320"/>
          </a:xfrm>
          <a:prstGeom prst="rect">
            <a:avLst/>
          </a:prstGeom>
        </p:spPr>
      </p:pic>
    </p:spTree>
    <p:custDataLst>
      <p:tags r:id="rId1"/>
    </p:custDataLst>
    <p:extLst>
      <p:ext uri="{BB962C8B-B14F-4D97-AF65-F5344CB8AC3E}">
        <p14:creationId xmlns:p14="http://schemas.microsoft.com/office/powerpoint/2010/main" val="7871573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25814148-BB3A-D48F-8C81-BAC315491948}"/>
              </a:ext>
            </a:extLst>
          </p:cNvPr>
          <p:cNvSpPr txBox="1">
            <a:spLocks/>
          </p:cNvSpPr>
          <p:nvPr/>
        </p:nvSpPr>
        <p:spPr>
          <a:xfrm>
            <a:off x="580662" y="161681"/>
            <a:ext cx="7540625" cy="26785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Standards of Care: Section 8</a:t>
            </a:r>
          </a:p>
        </p:txBody>
      </p:sp>
      <p:pic>
        <p:nvPicPr>
          <p:cNvPr id="7" name="Picture 6" descr="A black background with a black square&#10;&#10;Description automatically generated with medium confidence">
            <a:extLst>
              <a:ext uri="{FF2B5EF4-FFF2-40B4-BE49-F238E27FC236}">
                <a16:creationId xmlns:a16="http://schemas.microsoft.com/office/drawing/2014/main" id="{95A82085-F7B4-1CBB-EC3C-312FEE56ED52}"/>
              </a:ext>
            </a:extLst>
          </p:cNvPr>
          <p:cNvPicPr>
            <a:picLocks noChangeAspect="1"/>
          </p:cNvPicPr>
          <p:nvPr/>
        </p:nvPicPr>
        <p:blipFill>
          <a:blip r:embed="rId4"/>
          <a:stretch>
            <a:fillRect/>
          </a:stretch>
        </p:blipFill>
        <p:spPr>
          <a:xfrm>
            <a:off x="379574" y="772027"/>
            <a:ext cx="8384852" cy="3599446"/>
          </a:xfrm>
          <a:prstGeom prst="rect">
            <a:avLst/>
          </a:prstGeom>
        </p:spPr>
      </p:pic>
      <p:pic>
        <p:nvPicPr>
          <p:cNvPr id="3" name="Picture 2">
            <a:extLst>
              <a:ext uri="{FF2B5EF4-FFF2-40B4-BE49-F238E27FC236}">
                <a16:creationId xmlns:a16="http://schemas.microsoft.com/office/drawing/2014/main" id="{37BAA74C-7917-A2DC-FB27-7E051BA83188}"/>
              </a:ext>
            </a:extLst>
          </p:cNvPr>
          <p:cNvPicPr>
            <a:picLocks noChangeAspect="1"/>
          </p:cNvPicPr>
          <p:nvPr/>
        </p:nvPicPr>
        <p:blipFill>
          <a:blip r:embed="rId5"/>
          <a:stretch>
            <a:fillRect/>
          </a:stretch>
        </p:blipFill>
        <p:spPr>
          <a:xfrm>
            <a:off x="0" y="4869180"/>
            <a:ext cx="5392347" cy="274320"/>
          </a:xfrm>
          <a:prstGeom prst="rect">
            <a:avLst/>
          </a:prstGeom>
        </p:spPr>
      </p:pic>
    </p:spTree>
    <p:custDataLst>
      <p:tags r:id="rId1"/>
    </p:custDataLst>
    <p:extLst>
      <p:ext uri="{BB962C8B-B14F-4D97-AF65-F5344CB8AC3E}">
        <p14:creationId xmlns:p14="http://schemas.microsoft.com/office/powerpoint/2010/main" val="11943833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E3E96-027D-209C-A4A0-0F070088F7F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BECFC8B-AE19-F2F3-2B8F-328990EF30E8}"/>
              </a:ext>
            </a:extLst>
          </p:cNvPr>
          <p:cNvSpPr>
            <a:spLocks noGrp="1"/>
          </p:cNvSpPr>
          <p:nvPr>
            <p:ph type="title"/>
          </p:nvPr>
        </p:nvSpPr>
        <p:spPr>
          <a:xfrm>
            <a:off x="1209041" y="1908632"/>
            <a:ext cx="6725918" cy="1107996"/>
          </a:xfrm>
        </p:spPr>
        <p:txBody>
          <a:bodyPr/>
          <a:lstStyle/>
          <a:p>
            <a:r>
              <a:rPr lang="en-US" dirty="0"/>
              <a:t>Section 9</a:t>
            </a:r>
            <a:br>
              <a:rPr lang="en-US" dirty="0"/>
            </a:br>
            <a:r>
              <a:rPr lang="en-US" sz="2400" b="0" dirty="0"/>
              <a:t>Pharmacologic Approaches to </a:t>
            </a:r>
            <a:br>
              <a:rPr lang="en-US" sz="2400" b="0" dirty="0"/>
            </a:br>
            <a:r>
              <a:rPr lang="en-US" sz="2400" b="0" dirty="0"/>
              <a:t>Glycemic Treatment</a:t>
            </a:r>
          </a:p>
        </p:txBody>
      </p:sp>
    </p:spTree>
    <p:custDataLst>
      <p:tags r:id="rId1"/>
    </p:custDataLst>
    <p:extLst>
      <p:ext uri="{BB962C8B-B14F-4D97-AF65-F5344CB8AC3E}">
        <p14:creationId xmlns:p14="http://schemas.microsoft.com/office/powerpoint/2010/main" val="38862718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CDC1F4BD-EA40-FB16-115E-6863FCF6B5F0}"/>
              </a:ext>
            </a:extLst>
          </p:cNvPr>
          <p:cNvSpPr>
            <a:spLocks noGrp="1"/>
          </p:cNvSpPr>
          <p:nvPr>
            <p:ph type="body" sz="quarter" idx="24"/>
          </p:nvPr>
        </p:nvSpPr>
        <p:spPr/>
        <p:txBody>
          <a:bodyPr/>
          <a:lstStyle/>
          <a:p>
            <a:r>
              <a:rPr lang="en-US" dirty="0"/>
              <a:t>Standards of Care: Section 9</a:t>
            </a:r>
          </a:p>
        </p:txBody>
      </p:sp>
      <p:pic>
        <p:nvPicPr>
          <p:cNvPr id="14" name="Picture 13" descr="A screenshot of a medical survey&#10;&#10;Description automatically generated">
            <a:extLst>
              <a:ext uri="{FF2B5EF4-FFF2-40B4-BE49-F238E27FC236}">
                <a16:creationId xmlns:a16="http://schemas.microsoft.com/office/drawing/2014/main" id="{AC4354D7-F276-1ECC-B5D8-F463F037A0FC}"/>
              </a:ext>
            </a:extLst>
          </p:cNvPr>
          <p:cNvPicPr>
            <a:picLocks noChangeAspect="1"/>
          </p:cNvPicPr>
          <p:nvPr/>
        </p:nvPicPr>
        <p:blipFill>
          <a:blip r:embed="rId4"/>
          <a:stretch>
            <a:fillRect/>
          </a:stretch>
        </p:blipFill>
        <p:spPr>
          <a:xfrm>
            <a:off x="537517" y="683357"/>
            <a:ext cx="8068966" cy="3776786"/>
          </a:xfrm>
          <a:prstGeom prst="rect">
            <a:avLst/>
          </a:prstGeom>
        </p:spPr>
      </p:pic>
      <p:pic>
        <p:nvPicPr>
          <p:cNvPr id="4" name="Picture 3">
            <a:extLst>
              <a:ext uri="{FF2B5EF4-FFF2-40B4-BE49-F238E27FC236}">
                <a16:creationId xmlns:a16="http://schemas.microsoft.com/office/drawing/2014/main" id="{92A24DE8-368E-4F25-4D53-4C6D6CDD5B7C}"/>
              </a:ext>
            </a:extLst>
          </p:cNvPr>
          <p:cNvPicPr>
            <a:picLocks noChangeAspect="1"/>
          </p:cNvPicPr>
          <p:nvPr/>
        </p:nvPicPr>
        <p:blipFill>
          <a:blip r:embed="rId5"/>
          <a:stretch>
            <a:fillRect/>
          </a:stretch>
        </p:blipFill>
        <p:spPr>
          <a:xfrm>
            <a:off x="0" y="4869180"/>
            <a:ext cx="5367136" cy="274320"/>
          </a:xfrm>
          <a:prstGeom prst="rect">
            <a:avLst/>
          </a:prstGeom>
        </p:spPr>
      </p:pic>
    </p:spTree>
    <p:custDataLst>
      <p:tags r:id="rId1"/>
    </p:custDataLst>
    <p:extLst>
      <p:ext uri="{BB962C8B-B14F-4D97-AF65-F5344CB8AC3E}">
        <p14:creationId xmlns:p14="http://schemas.microsoft.com/office/powerpoint/2010/main" val="31451871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CDC1F4BD-EA40-FB16-115E-6863FCF6B5F0}"/>
              </a:ext>
            </a:extLst>
          </p:cNvPr>
          <p:cNvSpPr>
            <a:spLocks noGrp="1"/>
          </p:cNvSpPr>
          <p:nvPr>
            <p:ph type="body" sz="quarter" idx="24"/>
          </p:nvPr>
        </p:nvSpPr>
        <p:spPr/>
        <p:txBody>
          <a:bodyPr/>
          <a:lstStyle/>
          <a:p>
            <a:r>
              <a:rPr lang="en-US" dirty="0"/>
              <a:t>Standards of Care: Section 9</a:t>
            </a:r>
          </a:p>
        </p:txBody>
      </p:sp>
      <p:pic>
        <p:nvPicPr>
          <p:cNvPr id="4" name="Picture 3" descr="A screenshot of a computer screen&#10;&#10;Description automatically generated">
            <a:extLst>
              <a:ext uri="{FF2B5EF4-FFF2-40B4-BE49-F238E27FC236}">
                <a16:creationId xmlns:a16="http://schemas.microsoft.com/office/drawing/2014/main" id="{171EBFC1-D0BC-32C6-1824-C48B3E5CF1FD}"/>
              </a:ext>
            </a:extLst>
          </p:cNvPr>
          <p:cNvPicPr>
            <a:picLocks noChangeAspect="1"/>
          </p:cNvPicPr>
          <p:nvPr/>
        </p:nvPicPr>
        <p:blipFill>
          <a:blip r:embed="rId4"/>
          <a:stretch>
            <a:fillRect/>
          </a:stretch>
        </p:blipFill>
        <p:spPr>
          <a:xfrm>
            <a:off x="420471" y="570750"/>
            <a:ext cx="7971983" cy="4200739"/>
          </a:xfrm>
          <a:prstGeom prst="rect">
            <a:avLst/>
          </a:prstGeom>
        </p:spPr>
      </p:pic>
      <p:pic>
        <p:nvPicPr>
          <p:cNvPr id="2" name="Picture 1">
            <a:extLst>
              <a:ext uri="{FF2B5EF4-FFF2-40B4-BE49-F238E27FC236}">
                <a16:creationId xmlns:a16="http://schemas.microsoft.com/office/drawing/2014/main" id="{27FF17B8-041A-44D8-920E-D28849C57948}"/>
              </a:ext>
            </a:extLst>
          </p:cNvPr>
          <p:cNvPicPr>
            <a:picLocks noChangeAspect="1"/>
          </p:cNvPicPr>
          <p:nvPr/>
        </p:nvPicPr>
        <p:blipFill>
          <a:blip r:embed="rId5"/>
          <a:stretch>
            <a:fillRect/>
          </a:stretch>
        </p:blipFill>
        <p:spPr>
          <a:xfrm>
            <a:off x="0" y="4908509"/>
            <a:ext cx="5367136" cy="274320"/>
          </a:xfrm>
          <a:prstGeom prst="rect">
            <a:avLst/>
          </a:prstGeom>
        </p:spPr>
      </p:pic>
    </p:spTree>
    <p:custDataLst>
      <p:tags r:id="rId1"/>
    </p:custDataLst>
    <p:extLst>
      <p:ext uri="{BB962C8B-B14F-4D97-AF65-F5344CB8AC3E}">
        <p14:creationId xmlns:p14="http://schemas.microsoft.com/office/powerpoint/2010/main" val="22224920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CDC1F4BD-EA40-FB16-115E-6863FCF6B5F0}"/>
              </a:ext>
            </a:extLst>
          </p:cNvPr>
          <p:cNvSpPr>
            <a:spLocks noGrp="1"/>
          </p:cNvSpPr>
          <p:nvPr>
            <p:ph type="body" sz="quarter" idx="24"/>
          </p:nvPr>
        </p:nvSpPr>
        <p:spPr/>
        <p:txBody>
          <a:bodyPr/>
          <a:lstStyle/>
          <a:p>
            <a:r>
              <a:rPr lang="en-US" dirty="0"/>
              <a:t>Standards of Care: Section 9</a:t>
            </a:r>
          </a:p>
        </p:txBody>
      </p:sp>
      <p:sp>
        <p:nvSpPr>
          <p:cNvPr id="7" name="Text Placeholder 10">
            <a:extLst>
              <a:ext uri="{FF2B5EF4-FFF2-40B4-BE49-F238E27FC236}">
                <a16:creationId xmlns:a16="http://schemas.microsoft.com/office/drawing/2014/main" id="{2509DA4E-AC3F-0389-8921-CAE6A3322B44}"/>
              </a:ext>
            </a:extLst>
          </p:cNvPr>
          <p:cNvSpPr txBox="1">
            <a:spLocks/>
          </p:cNvSpPr>
          <p:nvPr/>
        </p:nvSpPr>
        <p:spPr>
          <a:xfrm>
            <a:off x="3838995" y="97318"/>
            <a:ext cx="5604550" cy="553998"/>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effectLst/>
              </a:rPr>
              <a:t>Use of Glucose-Lowering Medications in the Management of Type 2 Diabetes</a:t>
            </a:r>
          </a:p>
        </p:txBody>
      </p:sp>
      <p:pic>
        <p:nvPicPr>
          <p:cNvPr id="10" name="Picture 9" descr="A diagram of a health care system&#10;&#10;Description automatically generated with medium confidence">
            <a:extLst>
              <a:ext uri="{FF2B5EF4-FFF2-40B4-BE49-F238E27FC236}">
                <a16:creationId xmlns:a16="http://schemas.microsoft.com/office/drawing/2014/main" id="{13199235-F7BD-FAF0-EC88-7B30131545A1}"/>
              </a:ext>
            </a:extLst>
          </p:cNvPr>
          <p:cNvPicPr>
            <a:picLocks noChangeAspect="1"/>
          </p:cNvPicPr>
          <p:nvPr/>
        </p:nvPicPr>
        <p:blipFill>
          <a:blip r:embed="rId4"/>
          <a:stretch>
            <a:fillRect/>
          </a:stretch>
        </p:blipFill>
        <p:spPr>
          <a:xfrm>
            <a:off x="1413006" y="651315"/>
            <a:ext cx="6652487" cy="4330503"/>
          </a:xfrm>
          <a:prstGeom prst="rect">
            <a:avLst/>
          </a:prstGeom>
        </p:spPr>
      </p:pic>
      <p:pic>
        <p:nvPicPr>
          <p:cNvPr id="2" name="Picture 1">
            <a:extLst>
              <a:ext uri="{FF2B5EF4-FFF2-40B4-BE49-F238E27FC236}">
                <a16:creationId xmlns:a16="http://schemas.microsoft.com/office/drawing/2014/main" id="{A6721B7E-9105-7F31-CA8F-2148E5FAE524}"/>
              </a:ext>
            </a:extLst>
          </p:cNvPr>
          <p:cNvPicPr>
            <a:picLocks noChangeAspect="1"/>
          </p:cNvPicPr>
          <p:nvPr/>
        </p:nvPicPr>
        <p:blipFill>
          <a:blip r:embed="rId5"/>
          <a:stretch>
            <a:fillRect/>
          </a:stretch>
        </p:blipFill>
        <p:spPr>
          <a:xfrm>
            <a:off x="0" y="4909022"/>
            <a:ext cx="5367136" cy="274320"/>
          </a:xfrm>
          <a:prstGeom prst="rect">
            <a:avLst/>
          </a:prstGeom>
        </p:spPr>
      </p:pic>
    </p:spTree>
    <p:custDataLst>
      <p:tags r:id="rId1"/>
    </p:custDataLst>
    <p:extLst>
      <p:ext uri="{BB962C8B-B14F-4D97-AF65-F5344CB8AC3E}">
        <p14:creationId xmlns:p14="http://schemas.microsoft.com/office/powerpoint/2010/main" val="2868298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CDC1F4BD-EA40-FB16-115E-6863FCF6B5F0}"/>
              </a:ext>
            </a:extLst>
          </p:cNvPr>
          <p:cNvSpPr>
            <a:spLocks noGrp="1"/>
          </p:cNvSpPr>
          <p:nvPr>
            <p:ph type="body" sz="quarter" idx="24"/>
          </p:nvPr>
        </p:nvSpPr>
        <p:spPr>
          <a:xfrm>
            <a:off x="481563" y="151798"/>
            <a:ext cx="7540625" cy="267859"/>
          </a:xfrm>
        </p:spPr>
        <p:txBody>
          <a:bodyPr/>
          <a:lstStyle/>
          <a:p>
            <a:r>
              <a:rPr lang="en-US" dirty="0"/>
              <a:t>Standards of Care: Section 9</a:t>
            </a:r>
          </a:p>
        </p:txBody>
      </p:sp>
      <p:pic>
        <p:nvPicPr>
          <p:cNvPr id="5" name="Picture 4" descr="A screenshot of a video game&#10;&#10;Description automatically generated">
            <a:extLst>
              <a:ext uri="{FF2B5EF4-FFF2-40B4-BE49-F238E27FC236}">
                <a16:creationId xmlns:a16="http://schemas.microsoft.com/office/drawing/2014/main" id="{68F226C7-9463-31B1-0226-A1860A498608}"/>
              </a:ext>
            </a:extLst>
          </p:cNvPr>
          <p:cNvPicPr>
            <a:picLocks noChangeAspect="1"/>
          </p:cNvPicPr>
          <p:nvPr/>
        </p:nvPicPr>
        <p:blipFill>
          <a:blip r:embed="rId4"/>
          <a:stretch>
            <a:fillRect/>
          </a:stretch>
        </p:blipFill>
        <p:spPr>
          <a:xfrm>
            <a:off x="375417" y="285728"/>
            <a:ext cx="8393165" cy="4572044"/>
          </a:xfrm>
          <a:prstGeom prst="rect">
            <a:avLst/>
          </a:prstGeom>
        </p:spPr>
      </p:pic>
      <p:pic>
        <p:nvPicPr>
          <p:cNvPr id="2" name="Picture 1">
            <a:extLst>
              <a:ext uri="{FF2B5EF4-FFF2-40B4-BE49-F238E27FC236}">
                <a16:creationId xmlns:a16="http://schemas.microsoft.com/office/drawing/2014/main" id="{19F9AE9A-A065-D6FE-DFA2-3DDED24D50FF}"/>
              </a:ext>
            </a:extLst>
          </p:cNvPr>
          <p:cNvPicPr>
            <a:picLocks noChangeAspect="1"/>
          </p:cNvPicPr>
          <p:nvPr/>
        </p:nvPicPr>
        <p:blipFill>
          <a:blip r:embed="rId5"/>
          <a:stretch>
            <a:fillRect/>
          </a:stretch>
        </p:blipFill>
        <p:spPr>
          <a:xfrm>
            <a:off x="0" y="4869180"/>
            <a:ext cx="5367136" cy="274320"/>
          </a:xfrm>
          <a:prstGeom prst="rect">
            <a:avLst/>
          </a:prstGeom>
        </p:spPr>
      </p:pic>
    </p:spTree>
    <p:custDataLst>
      <p:tags r:id="rId1"/>
    </p:custDataLst>
    <p:extLst>
      <p:ext uri="{BB962C8B-B14F-4D97-AF65-F5344CB8AC3E}">
        <p14:creationId xmlns:p14="http://schemas.microsoft.com/office/powerpoint/2010/main" val="34774114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E3E96-027D-209C-A4A0-0F070088F7F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BECFC8B-AE19-F2F3-2B8F-328990EF30E8}"/>
              </a:ext>
            </a:extLst>
          </p:cNvPr>
          <p:cNvSpPr>
            <a:spLocks noGrp="1"/>
          </p:cNvSpPr>
          <p:nvPr>
            <p:ph type="title"/>
          </p:nvPr>
        </p:nvSpPr>
        <p:spPr>
          <a:xfrm>
            <a:off x="1209041" y="1908632"/>
            <a:ext cx="6725918" cy="775597"/>
          </a:xfrm>
        </p:spPr>
        <p:txBody>
          <a:bodyPr/>
          <a:lstStyle/>
          <a:p>
            <a:r>
              <a:rPr lang="en-US" dirty="0"/>
              <a:t>Section 10</a:t>
            </a:r>
            <a:br>
              <a:rPr lang="en-US" dirty="0"/>
            </a:br>
            <a:r>
              <a:rPr lang="en-US" sz="2400" b="0" dirty="0"/>
              <a:t>Cardiovascular Disease and Risk Management</a:t>
            </a:r>
          </a:p>
        </p:txBody>
      </p:sp>
    </p:spTree>
    <p:custDataLst>
      <p:tags r:id="rId1"/>
    </p:custDataLst>
    <p:extLst>
      <p:ext uri="{BB962C8B-B14F-4D97-AF65-F5344CB8AC3E}">
        <p14:creationId xmlns:p14="http://schemas.microsoft.com/office/powerpoint/2010/main" val="12942930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CDC1F4BD-EA40-FB16-115E-6863FCF6B5F0}"/>
              </a:ext>
            </a:extLst>
          </p:cNvPr>
          <p:cNvSpPr>
            <a:spLocks noGrp="1"/>
          </p:cNvSpPr>
          <p:nvPr>
            <p:ph type="body" sz="quarter" idx="24"/>
          </p:nvPr>
        </p:nvSpPr>
        <p:spPr/>
        <p:txBody>
          <a:bodyPr/>
          <a:lstStyle/>
          <a:p>
            <a:r>
              <a:rPr lang="en-US" dirty="0"/>
              <a:t>Standards of Care: Section 10</a:t>
            </a:r>
          </a:p>
        </p:txBody>
      </p:sp>
      <p:pic>
        <p:nvPicPr>
          <p:cNvPr id="5" name="Picture 4" descr="A screenshot of a medical chart&#10;&#10;Description automatically generated">
            <a:extLst>
              <a:ext uri="{FF2B5EF4-FFF2-40B4-BE49-F238E27FC236}">
                <a16:creationId xmlns:a16="http://schemas.microsoft.com/office/drawing/2014/main" id="{D45ED40F-5859-FFD5-D2D9-2CDB20174A36}"/>
              </a:ext>
            </a:extLst>
          </p:cNvPr>
          <p:cNvPicPr>
            <a:picLocks noChangeAspect="1"/>
          </p:cNvPicPr>
          <p:nvPr/>
        </p:nvPicPr>
        <p:blipFill>
          <a:blip r:embed="rId4"/>
          <a:stretch>
            <a:fillRect/>
          </a:stretch>
        </p:blipFill>
        <p:spPr>
          <a:xfrm>
            <a:off x="1886357" y="491719"/>
            <a:ext cx="5588884" cy="4490100"/>
          </a:xfrm>
          <a:prstGeom prst="rect">
            <a:avLst/>
          </a:prstGeom>
        </p:spPr>
      </p:pic>
      <p:pic>
        <p:nvPicPr>
          <p:cNvPr id="4" name="Picture 3">
            <a:extLst>
              <a:ext uri="{FF2B5EF4-FFF2-40B4-BE49-F238E27FC236}">
                <a16:creationId xmlns:a16="http://schemas.microsoft.com/office/drawing/2014/main" id="{BCD04E63-D078-59A9-F616-929C70309426}"/>
              </a:ext>
            </a:extLst>
          </p:cNvPr>
          <p:cNvPicPr>
            <a:picLocks noChangeAspect="1"/>
          </p:cNvPicPr>
          <p:nvPr/>
        </p:nvPicPr>
        <p:blipFill>
          <a:blip r:embed="rId5"/>
          <a:stretch>
            <a:fillRect/>
          </a:stretch>
        </p:blipFill>
        <p:spPr>
          <a:xfrm>
            <a:off x="0" y="4869180"/>
            <a:ext cx="5402918" cy="274320"/>
          </a:xfrm>
          <a:prstGeom prst="rect">
            <a:avLst/>
          </a:prstGeom>
        </p:spPr>
      </p:pic>
    </p:spTree>
    <p:custDataLst>
      <p:tags r:id="rId1"/>
    </p:custDataLst>
    <p:extLst>
      <p:ext uri="{BB962C8B-B14F-4D97-AF65-F5344CB8AC3E}">
        <p14:creationId xmlns:p14="http://schemas.microsoft.com/office/powerpoint/2010/main" val="42580386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2" name="Text Placeholder 9">
            <a:extLst>
              <a:ext uri="{FF2B5EF4-FFF2-40B4-BE49-F238E27FC236}">
                <a16:creationId xmlns:a16="http://schemas.microsoft.com/office/drawing/2014/main" id="{EDE7D3A4-80D5-FAF1-C7B5-1996E60751C7}"/>
              </a:ext>
            </a:extLst>
          </p:cNvPr>
          <p:cNvSpPr txBox="1">
            <a:spLocks/>
          </p:cNvSpPr>
          <p:nvPr/>
        </p:nvSpPr>
        <p:spPr>
          <a:xfrm>
            <a:off x="684186" y="790400"/>
            <a:ext cx="7848803" cy="45853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Classification</a:t>
            </a:r>
          </a:p>
        </p:txBody>
      </p:sp>
      <p:sp>
        <p:nvSpPr>
          <p:cNvPr id="3" name="Text Placeholder 11">
            <a:extLst>
              <a:ext uri="{FF2B5EF4-FFF2-40B4-BE49-F238E27FC236}">
                <a16:creationId xmlns:a16="http://schemas.microsoft.com/office/drawing/2014/main" id="{84373AAE-857B-F5E7-D22A-307536A82866}"/>
              </a:ext>
            </a:extLst>
          </p:cNvPr>
          <p:cNvSpPr txBox="1">
            <a:spLocks/>
          </p:cNvSpPr>
          <p:nvPr/>
        </p:nvSpPr>
        <p:spPr>
          <a:xfrm>
            <a:off x="580662" y="161681"/>
            <a:ext cx="7540625" cy="26785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Standards of Care: Section 2</a:t>
            </a:r>
          </a:p>
        </p:txBody>
      </p:sp>
      <p:sp>
        <p:nvSpPr>
          <p:cNvPr id="4" name="Text Placeholder 10">
            <a:extLst>
              <a:ext uri="{FF2B5EF4-FFF2-40B4-BE49-F238E27FC236}">
                <a16:creationId xmlns:a16="http://schemas.microsoft.com/office/drawing/2014/main" id="{1D09DFFB-25EA-8E97-DDE5-8ADF9D60DD39}"/>
              </a:ext>
            </a:extLst>
          </p:cNvPr>
          <p:cNvSpPr txBox="1">
            <a:spLocks/>
          </p:cNvSpPr>
          <p:nvPr/>
        </p:nvSpPr>
        <p:spPr>
          <a:xfrm>
            <a:off x="797093" y="1324500"/>
            <a:ext cx="7735895" cy="512961"/>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00" dirty="0"/>
              <a:t>Classification of diabetes type is not always straightforward at presentation, and misdiagnosis is common.</a:t>
            </a:r>
          </a:p>
          <a:p>
            <a:pPr marL="0" indent="0">
              <a:buNone/>
            </a:pPr>
            <a:endParaRPr lang="en-US" b="1" dirty="0"/>
          </a:p>
        </p:txBody>
      </p:sp>
      <p:pic>
        <p:nvPicPr>
          <p:cNvPr id="12" name="Picture 11" descr="A screen shot of a blood glucose meter&#10;&#10;Description automatically generated">
            <a:extLst>
              <a:ext uri="{FF2B5EF4-FFF2-40B4-BE49-F238E27FC236}">
                <a16:creationId xmlns:a16="http://schemas.microsoft.com/office/drawing/2014/main" id="{B03F25D8-B858-4117-E11E-2DD24DEF100D}"/>
              </a:ext>
            </a:extLst>
          </p:cNvPr>
          <p:cNvPicPr>
            <a:picLocks noChangeAspect="1"/>
          </p:cNvPicPr>
          <p:nvPr/>
        </p:nvPicPr>
        <p:blipFill>
          <a:blip r:embed="rId4"/>
          <a:stretch>
            <a:fillRect/>
          </a:stretch>
        </p:blipFill>
        <p:spPr>
          <a:xfrm>
            <a:off x="780623" y="1609797"/>
            <a:ext cx="7140702" cy="3194889"/>
          </a:xfrm>
          <a:prstGeom prst="rect">
            <a:avLst/>
          </a:prstGeom>
        </p:spPr>
      </p:pic>
      <p:pic>
        <p:nvPicPr>
          <p:cNvPr id="6" name="Picture 5">
            <a:extLst>
              <a:ext uri="{FF2B5EF4-FFF2-40B4-BE49-F238E27FC236}">
                <a16:creationId xmlns:a16="http://schemas.microsoft.com/office/drawing/2014/main" id="{C308BF7B-1AED-57FB-3BB6-0138431DDD5B}"/>
              </a:ext>
            </a:extLst>
          </p:cNvPr>
          <p:cNvPicPr>
            <a:picLocks noChangeAspect="1"/>
          </p:cNvPicPr>
          <p:nvPr/>
        </p:nvPicPr>
        <p:blipFill>
          <a:blip r:embed="rId5"/>
          <a:stretch>
            <a:fillRect/>
          </a:stretch>
        </p:blipFill>
        <p:spPr>
          <a:xfrm>
            <a:off x="0" y="4871664"/>
            <a:ext cx="4980868" cy="274320"/>
          </a:xfrm>
          <a:prstGeom prst="rect">
            <a:avLst/>
          </a:prstGeom>
        </p:spPr>
      </p:pic>
    </p:spTree>
    <p:custDataLst>
      <p:tags r:id="rId1"/>
    </p:custDataLst>
    <p:extLst>
      <p:ext uri="{BB962C8B-B14F-4D97-AF65-F5344CB8AC3E}">
        <p14:creationId xmlns:p14="http://schemas.microsoft.com/office/powerpoint/2010/main" val="35360257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CDC1F4BD-EA40-FB16-115E-6863FCF6B5F0}"/>
              </a:ext>
            </a:extLst>
          </p:cNvPr>
          <p:cNvSpPr>
            <a:spLocks noGrp="1"/>
          </p:cNvSpPr>
          <p:nvPr>
            <p:ph type="body" sz="quarter" idx="24"/>
          </p:nvPr>
        </p:nvSpPr>
        <p:spPr/>
        <p:txBody>
          <a:bodyPr/>
          <a:lstStyle/>
          <a:p>
            <a:r>
              <a:rPr lang="en-US" dirty="0"/>
              <a:t>Standards of Care: Section 10</a:t>
            </a:r>
          </a:p>
        </p:txBody>
      </p:sp>
      <p:pic>
        <p:nvPicPr>
          <p:cNvPr id="3" name="Picture 2" descr="A diagram of a patient's disease&#10;&#10;Description automatically generated">
            <a:extLst>
              <a:ext uri="{FF2B5EF4-FFF2-40B4-BE49-F238E27FC236}">
                <a16:creationId xmlns:a16="http://schemas.microsoft.com/office/drawing/2014/main" id="{BC75A459-1FEB-E248-847D-AC4AD0C32D07}"/>
              </a:ext>
            </a:extLst>
          </p:cNvPr>
          <p:cNvPicPr>
            <a:picLocks noChangeAspect="1"/>
          </p:cNvPicPr>
          <p:nvPr/>
        </p:nvPicPr>
        <p:blipFill>
          <a:blip r:embed="rId4"/>
          <a:stretch>
            <a:fillRect/>
          </a:stretch>
        </p:blipFill>
        <p:spPr>
          <a:xfrm>
            <a:off x="580662" y="593183"/>
            <a:ext cx="8224138" cy="4175801"/>
          </a:xfrm>
          <a:prstGeom prst="rect">
            <a:avLst/>
          </a:prstGeom>
        </p:spPr>
      </p:pic>
      <p:pic>
        <p:nvPicPr>
          <p:cNvPr id="2" name="Picture 1">
            <a:extLst>
              <a:ext uri="{FF2B5EF4-FFF2-40B4-BE49-F238E27FC236}">
                <a16:creationId xmlns:a16="http://schemas.microsoft.com/office/drawing/2014/main" id="{E6C4254B-8C1D-A76A-7DBA-69F173C195D9}"/>
              </a:ext>
            </a:extLst>
          </p:cNvPr>
          <p:cNvPicPr>
            <a:picLocks noChangeAspect="1"/>
          </p:cNvPicPr>
          <p:nvPr/>
        </p:nvPicPr>
        <p:blipFill>
          <a:blip r:embed="rId5"/>
          <a:stretch>
            <a:fillRect/>
          </a:stretch>
        </p:blipFill>
        <p:spPr>
          <a:xfrm>
            <a:off x="0" y="4869180"/>
            <a:ext cx="5402918" cy="274320"/>
          </a:xfrm>
          <a:prstGeom prst="rect">
            <a:avLst/>
          </a:prstGeom>
        </p:spPr>
      </p:pic>
    </p:spTree>
    <p:custDataLst>
      <p:tags r:id="rId1"/>
    </p:custDataLst>
    <p:extLst>
      <p:ext uri="{BB962C8B-B14F-4D97-AF65-F5344CB8AC3E}">
        <p14:creationId xmlns:p14="http://schemas.microsoft.com/office/powerpoint/2010/main" val="35981166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CDC1F4BD-EA40-FB16-115E-6863FCF6B5F0}"/>
              </a:ext>
            </a:extLst>
          </p:cNvPr>
          <p:cNvSpPr>
            <a:spLocks noGrp="1"/>
          </p:cNvSpPr>
          <p:nvPr>
            <p:ph type="body" sz="quarter" idx="24"/>
          </p:nvPr>
        </p:nvSpPr>
        <p:spPr/>
        <p:txBody>
          <a:bodyPr/>
          <a:lstStyle/>
          <a:p>
            <a:r>
              <a:rPr lang="en-US" dirty="0"/>
              <a:t>Standards of Care: Section 10</a:t>
            </a:r>
          </a:p>
        </p:txBody>
      </p:sp>
      <p:pic>
        <p:nvPicPr>
          <p:cNvPr id="5" name="Picture 4" descr="A diagram of a diagram&#10;&#10;Description automatically generated with medium confidence">
            <a:extLst>
              <a:ext uri="{FF2B5EF4-FFF2-40B4-BE49-F238E27FC236}">
                <a16:creationId xmlns:a16="http://schemas.microsoft.com/office/drawing/2014/main" id="{A856313F-5821-6857-F4F4-B3CA19A8218B}"/>
              </a:ext>
            </a:extLst>
          </p:cNvPr>
          <p:cNvPicPr>
            <a:picLocks noChangeAspect="1"/>
          </p:cNvPicPr>
          <p:nvPr/>
        </p:nvPicPr>
        <p:blipFill>
          <a:blip r:embed="rId4"/>
          <a:stretch>
            <a:fillRect/>
          </a:stretch>
        </p:blipFill>
        <p:spPr>
          <a:xfrm>
            <a:off x="580662" y="651107"/>
            <a:ext cx="8143781" cy="4120382"/>
          </a:xfrm>
          <a:prstGeom prst="rect">
            <a:avLst/>
          </a:prstGeom>
        </p:spPr>
      </p:pic>
      <p:pic>
        <p:nvPicPr>
          <p:cNvPr id="2" name="Picture 1">
            <a:extLst>
              <a:ext uri="{FF2B5EF4-FFF2-40B4-BE49-F238E27FC236}">
                <a16:creationId xmlns:a16="http://schemas.microsoft.com/office/drawing/2014/main" id="{74FCF34D-2666-C8D2-D849-42D216A1B015}"/>
              </a:ext>
            </a:extLst>
          </p:cNvPr>
          <p:cNvPicPr>
            <a:picLocks noChangeAspect="1"/>
          </p:cNvPicPr>
          <p:nvPr/>
        </p:nvPicPr>
        <p:blipFill>
          <a:blip r:embed="rId5"/>
          <a:stretch>
            <a:fillRect/>
          </a:stretch>
        </p:blipFill>
        <p:spPr>
          <a:xfrm>
            <a:off x="0" y="4869180"/>
            <a:ext cx="5402918" cy="274320"/>
          </a:xfrm>
          <a:prstGeom prst="rect">
            <a:avLst/>
          </a:prstGeom>
        </p:spPr>
      </p:pic>
    </p:spTree>
    <p:custDataLst>
      <p:tags r:id="rId1"/>
    </p:custDataLst>
    <p:extLst>
      <p:ext uri="{BB962C8B-B14F-4D97-AF65-F5344CB8AC3E}">
        <p14:creationId xmlns:p14="http://schemas.microsoft.com/office/powerpoint/2010/main" val="21590356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CDC1F4BD-EA40-FB16-115E-6863FCF6B5F0}"/>
              </a:ext>
            </a:extLst>
          </p:cNvPr>
          <p:cNvSpPr>
            <a:spLocks noGrp="1"/>
          </p:cNvSpPr>
          <p:nvPr>
            <p:ph type="body" sz="quarter" idx="24"/>
          </p:nvPr>
        </p:nvSpPr>
        <p:spPr/>
        <p:txBody>
          <a:bodyPr/>
          <a:lstStyle/>
          <a:p>
            <a:r>
              <a:rPr lang="en-US" dirty="0"/>
              <a:t>Standards of Care: Section 10</a:t>
            </a:r>
          </a:p>
        </p:txBody>
      </p:sp>
      <p:pic>
        <p:nvPicPr>
          <p:cNvPr id="6" name="Picture 5" descr="A screenshot of a computer&#10;&#10;Description automatically generated">
            <a:extLst>
              <a:ext uri="{FF2B5EF4-FFF2-40B4-BE49-F238E27FC236}">
                <a16:creationId xmlns:a16="http://schemas.microsoft.com/office/drawing/2014/main" id="{8B53901B-4E01-A8D9-E60A-3573463F9D54}"/>
              </a:ext>
            </a:extLst>
          </p:cNvPr>
          <p:cNvPicPr>
            <a:picLocks noChangeAspect="1"/>
          </p:cNvPicPr>
          <p:nvPr/>
        </p:nvPicPr>
        <p:blipFill>
          <a:blip r:embed="rId4"/>
          <a:stretch>
            <a:fillRect/>
          </a:stretch>
        </p:blipFill>
        <p:spPr>
          <a:xfrm>
            <a:off x="491796" y="555894"/>
            <a:ext cx="8160407" cy="4031712"/>
          </a:xfrm>
          <a:prstGeom prst="rect">
            <a:avLst/>
          </a:prstGeom>
        </p:spPr>
      </p:pic>
      <p:pic>
        <p:nvPicPr>
          <p:cNvPr id="2" name="Picture 1">
            <a:extLst>
              <a:ext uri="{FF2B5EF4-FFF2-40B4-BE49-F238E27FC236}">
                <a16:creationId xmlns:a16="http://schemas.microsoft.com/office/drawing/2014/main" id="{0729590A-2C5A-9857-395E-E3539D038EBC}"/>
              </a:ext>
            </a:extLst>
          </p:cNvPr>
          <p:cNvPicPr>
            <a:picLocks noChangeAspect="1"/>
          </p:cNvPicPr>
          <p:nvPr/>
        </p:nvPicPr>
        <p:blipFill>
          <a:blip r:embed="rId5"/>
          <a:stretch>
            <a:fillRect/>
          </a:stretch>
        </p:blipFill>
        <p:spPr>
          <a:xfrm>
            <a:off x="0" y="4869180"/>
            <a:ext cx="5402918" cy="274320"/>
          </a:xfrm>
          <a:prstGeom prst="rect">
            <a:avLst/>
          </a:prstGeom>
        </p:spPr>
      </p:pic>
    </p:spTree>
    <p:custDataLst>
      <p:tags r:id="rId1"/>
    </p:custDataLst>
    <p:extLst>
      <p:ext uri="{BB962C8B-B14F-4D97-AF65-F5344CB8AC3E}">
        <p14:creationId xmlns:p14="http://schemas.microsoft.com/office/powerpoint/2010/main" val="8100464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CDC1F4BD-EA40-FB16-115E-6863FCF6B5F0}"/>
              </a:ext>
            </a:extLst>
          </p:cNvPr>
          <p:cNvSpPr>
            <a:spLocks noGrp="1"/>
          </p:cNvSpPr>
          <p:nvPr>
            <p:ph type="body" sz="quarter" idx="24"/>
          </p:nvPr>
        </p:nvSpPr>
        <p:spPr/>
        <p:txBody>
          <a:bodyPr/>
          <a:lstStyle/>
          <a:p>
            <a:r>
              <a:rPr lang="en-US" dirty="0"/>
              <a:t>Standards of Care: Section 10</a:t>
            </a:r>
          </a:p>
        </p:txBody>
      </p:sp>
      <p:pic>
        <p:nvPicPr>
          <p:cNvPr id="3" name="Picture 2" descr="A screenshot of a computer screen&#10;&#10;Description automatically generated">
            <a:extLst>
              <a:ext uri="{FF2B5EF4-FFF2-40B4-BE49-F238E27FC236}">
                <a16:creationId xmlns:a16="http://schemas.microsoft.com/office/drawing/2014/main" id="{B2CF4DDE-0C73-72A5-F837-7231F25409A6}"/>
              </a:ext>
            </a:extLst>
          </p:cNvPr>
          <p:cNvPicPr>
            <a:picLocks noChangeAspect="1"/>
          </p:cNvPicPr>
          <p:nvPr/>
        </p:nvPicPr>
        <p:blipFill>
          <a:blip r:embed="rId4"/>
          <a:stretch>
            <a:fillRect/>
          </a:stretch>
        </p:blipFill>
        <p:spPr>
          <a:xfrm>
            <a:off x="290904" y="621332"/>
            <a:ext cx="7704000" cy="4068909"/>
          </a:xfrm>
          <a:prstGeom prst="rect">
            <a:avLst/>
          </a:prstGeom>
        </p:spPr>
      </p:pic>
      <p:pic>
        <p:nvPicPr>
          <p:cNvPr id="2" name="Picture 1">
            <a:extLst>
              <a:ext uri="{FF2B5EF4-FFF2-40B4-BE49-F238E27FC236}">
                <a16:creationId xmlns:a16="http://schemas.microsoft.com/office/drawing/2014/main" id="{5A086472-D04E-2325-E6CA-AA81EDE5C981}"/>
              </a:ext>
            </a:extLst>
          </p:cNvPr>
          <p:cNvPicPr>
            <a:picLocks noChangeAspect="1"/>
          </p:cNvPicPr>
          <p:nvPr/>
        </p:nvPicPr>
        <p:blipFill>
          <a:blip r:embed="rId5"/>
          <a:stretch>
            <a:fillRect/>
          </a:stretch>
        </p:blipFill>
        <p:spPr>
          <a:xfrm>
            <a:off x="0" y="4882033"/>
            <a:ext cx="5402918" cy="274320"/>
          </a:xfrm>
          <a:prstGeom prst="rect">
            <a:avLst/>
          </a:prstGeom>
        </p:spPr>
      </p:pic>
    </p:spTree>
    <p:custDataLst>
      <p:tags r:id="rId1"/>
    </p:custDataLst>
    <p:extLst>
      <p:ext uri="{BB962C8B-B14F-4D97-AF65-F5344CB8AC3E}">
        <p14:creationId xmlns:p14="http://schemas.microsoft.com/office/powerpoint/2010/main" val="29033915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CDC1F4BD-EA40-FB16-115E-6863FCF6B5F0}"/>
              </a:ext>
            </a:extLst>
          </p:cNvPr>
          <p:cNvSpPr>
            <a:spLocks noGrp="1"/>
          </p:cNvSpPr>
          <p:nvPr>
            <p:ph type="body" sz="quarter" idx="24"/>
          </p:nvPr>
        </p:nvSpPr>
        <p:spPr/>
        <p:txBody>
          <a:bodyPr/>
          <a:lstStyle/>
          <a:p>
            <a:r>
              <a:rPr lang="en-US" dirty="0"/>
              <a:t>Standards of Care: Section 10</a:t>
            </a:r>
          </a:p>
        </p:txBody>
      </p:sp>
      <p:pic>
        <p:nvPicPr>
          <p:cNvPr id="5" name="Picture 4" descr="A diagram of a patient's medication&#10;&#10;Description automatically generated">
            <a:extLst>
              <a:ext uri="{FF2B5EF4-FFF2-40B4-BE49-F238E27FC236}">
                <a16:creationId xmlns:a16="http://schemas.microsoft.com/office/drawing/2014/main" id="{0C747351-2FCA-E27F-6A28-36FF3BB2E9F1}"/>
              </a:ext>
            </a:extLst>
          </p:cNvPr>
          <p:cNvPicPr>
            <a:picLocks noChangeAspect="1"/>
          </p:cNvPicPr>
          <p:nvPr/>
        </p:nvPicPr>
        <p:blipFill>
          <a:blip r:embed="rId4"/>
          <a:stretch>
            <a:fillRect/>
          </a:stretch>
        </p:blipFill>
        <p:spPr>
          <a:xfrm>
            <a:off x="501495" y="863468"/>
            <a:ext cx="8141010" cy="3416564"/>
          </a:xfrm>
          <a:prstGeom prst="rect">
            <a:avLst/>
          </a:prstGeom>
        </p:spPr>
      </p:pic>
      <p:pic>
        <p:nvPicPr>
          <p:cNvPr id="2" name="Picture 1">
            <a:extLst>
              <a:ext uri="{FF2B5EF4-FFF2-40B4-BE49-F238E27FC236}">
                <a16:creationId xmlns:a16="http://schemas.microsoft.com/office/drawing/2014/main" id="{E9879F9A-30E9-FDDC-84E3-70184A2E1125}"/>
              </a:ext>
            </a:extLst>
          </p:cNvPr>
          <p:cNvPicPr>
            <a:picLocks noChangeAspect="1"/>
          </p:cNvPicPr>
          <p:nvPr/>
        </p:nvPicPr>
        <p:blipFill>
          <a:blip r:embed="rId5"/>
          <a:stretch>
            <a:fillRect/>
          </a:stretch>
        </p:blipFill>
        <p:spPr>
          <a:xfrm>
            <a:off x="0" y="4869180"/>
            <a:ext cx="5402918" cy="274320"/>
          </a:xfrm>
          <a:prstGeom prst="rect">
            <a:avLst/>
          </a:prstGeom>
        </p:spPr>
      </p:pic>
    </p:spTree>
    <p:custDataLst>
      <p:tags r:id="rId1"/>
    </p:custDataLst>
    <p:extLst>
      <p:ext uri="{BB962C8B-B14F-4D97-AF65-F5344CB8AC3E}">
        <p14:creationId xmlns:p14="http://schemas.microsoft.com/office/powerpoint/2010/main" val="22177258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E3E96-027D-209C-A4A0-0F070088F7F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BECFC8B-AE19-F2F3-2B8F-328990EF30E8}"/>
              </a:ext>
            </a:extLst>
          </p:cNvPr>
          <p:cNvSpPr>
            <a:spLocks noGrp="1"/>
          </p:cNvSpPr>
          <p:nvPr>
            <p:ph type="title"/>
          </p:nvPr>
        </p:nvSpPr>
        <p:spPr>
          <a:xfrm>
            <a:off x="1209041" y="1908632"/>
            <a:ext cx="6725918" cy="775597"/>
          </a:xfrm>
        </p:spPr>
        <p:txBody>
          <a:bodyPr/>
          <a:lstStyle/>
          <a:p>
            <a:r>
              <a:rPr lang="en-US" dirty="0"/>
              <a:t>Section 11</a:t>
            </a:r>
            <a:br>
              <a:rPr lang="en-US" dirty="0"/>
            </a:br>
            <a:r>
              <a:rPr lang="en-US" sz="2400" b="0" dirty="0"/>
              <a:t>Chronic Kidney Disease and Risk Management</a:t>
            </a:r>
          </a:p>
        </p:txBody>
      </p:sp>
    </p:spTree>
    <p:custDataLst>
      <p:tags r:id="rId1"/>
    </p:custDataLst>
    <p:extLst>
      <p:ext uri="{BB962C8B-B14F-4D97-AF65-F5344CB8AC3E}">
        <p14:creationId xmlns:p14="http://schemas.microsoft.com/office/powerpoint/2010/main" val="34519029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CDC1F4BD-EA40-FB16-115E-6863FCF6B5F0}"/>
              </a:ext>
            </a:extLst>
          </p:cNvPr>
          <p:cNvSpPr>
            <a:spLocks noGrp="1"/>
          </p:cNvSpPr>
          <p:nvPr>
            <p:ph type="body" sz="quarter" idx="24"/>
          </p:nvPr>
        </p:nvSpPr>
        <p:spPr/>
        <p:txBody>
          <a:bodyPr/>
          <a:lstStyle/>
          <a:p>
            <a:r>
              <a:rPr lang="en-US" dirty="0"/>
              <a:t>Standards of Care: Section 11</a:t>
            </a:r>
          </a:p>
        </p:txBody>
      </p:sp>
      <p:pic>
        <p:nvPicPr>
          <p:cNvPr id="3" name="Picture 2" descr="A screenshot of a video game&#10;&#10;Description automatically generated">
            <a:extLst>
              <a:ext uri="{FF2B5EF4-FFF2-40B4-BE49-F238E27FC236}">
                <a16:creationId xmlns:a16="http://schemas.microsoft.com/office/drawing/2014/main" id="{45739E72-FA65-0DE8-9EDB-5555A3FEEE4E}"/>
              </a:ext>
            </a:extLst>
          </p:cNvPr>
          <p:cNvPicPr>
            <a:picLocks noChangeAspect="1"/>
          </p:cNvPicPr>
          <p:nvPr/>
        </p:nvPicPr>
        <p:blipFill>
          <a:blip r:embed="rId4"/>
          <a:stretch>
            <a:fillRect/>
          </a:stretch>
        </p:blipFill>
        <p:spPr>
          <a:xfrm>
            <a:off x="580662" y="956939"/>
            <a:ext cx="8160407" cy="2247229"/>
          </a:xfrm>
          <a:prstGeom prst="rect">
            <a:avLst/>
          </a:prstGeom>
        </p:spPr>
      </p:pic>
      <p:pic>
        <p:nvPicPr>
          <p:cNvPr id="14" name="Picture 13" descr="A white rectangular object with black text&#10;&#10;Description automatically generated">
            <a:extLst>
              <a:ext uri="{FF2B5EF4-FFF2-40B4-BE49-F238E27FC236}">
                <a16:creationId xmlns:a16="http://schemas.microsoft.com/office/drawing/2014/main" id="{27416B0B-2643-766C-BA42-626594006B7C}"/>
              </a:ext>
            </a:extLst>
          </p:cNvPr>
          <p:cNvPicPr>
            <a:picLocks noChangeAspect="1"/>
          </p:cNvPicPr>
          <p:nvPr/>
        </p:nvPicPr>
        <p:blipFill>
          <a:blip r:embed="rId5"/>
          <a:stretch>
            <a:fillRect/>
          </a:stretch>
        </p:blipFill>
        <p:spPr>
          <a:xfrm>
            <a:off x="727996" y="3107722"/>
            <a:ext cx="7561884" cy="1576663"/>
          </a:xfrm>
          <a:prstGeom prst="rect">
            <a:avLst/>
          </a:prstGeom>
        </p:spPr>
      </p:pic>
      <p:pic>
        <p:nvPicPr>
          <p:cNvPr id="5" name="Picture 4">
            <a:extLst>
              <a:ext uri="{FF2B5EF4-FFF2-40B4-BE49-F238E27FC236}">
                <a16:creationId xmlns:a16="http://schemas.microsoft.com/office/drawing/2014/main" id="{4190B7F5-2150-B0DB-5AAD-0F37D0A38FEA}"/>
              </a:ext>
            </a:extLst>
          </p:cNvPr>
          <p:cNvPicPr>
            <a:picLocks noChangeAspect="1"/>
          </p:cNvPicPr>
          <p:nvPr/>
        </p:nvPicPr>
        <p:blipFill>
          <a:blip r:embed="rId6"/>
          <a:stretch>
            <a:fillRect/>
          </a:stretch>
        </p:blipFill>
        <p:spPr>
          <a:xfrm>
            <a:off x="0" y="4869180"/>
            <a:ext cx="5219918" cy="274320"/>
          </a:xfrm>
          <a:prstGeom prst="rect">
            <a:avLst/>
          </a:prstGeom>
        </p:spPr>
      </p:pic>
    </p:spTree>
    <p:custDataLst>
      <p:tags r:id="rId1"/>
    </p:custDataLst>
    <p:extLst>
      <p:ext uri="{BB962C8B-B14F-4D97-AF65-F5344CB8AC3E}">
        <p14:creationId xmlns:p14="http://schemas.microsoft.com/office/powerpoint/2010/main" val="34449161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CDC1F4BD-EA40-FB16-115E-6863FCF6B5F0}"/>
              </a:ext>
            </a:extLst>
          </p:cNvPr>
          <p:cNvSpPr>
            <a:spLocks noGrp="1"/>
          </p:cNvSpPr>
          <p:nvPr>
            <p:ph type="body" sz="quarter" idx="24"/>
          </p:nvPr>
        </p:nvSpPr>
        <p:spPr/>
        <p:txBody>
          <a:bodyPr/>
          <a:lstStyle/>
          <a:p>
            <a:r>
              <a:rPr lang="en-US" dirty="0"/>
              <a:t>Standards of Care: Section 11</a:t>
            </a:r>
          </a:p>
        </p:txBody>
      </p:sp>
      <p:pic>
        <p:nvPicPr>
          <p:cNvPr id="4" name="Picture 3" descr="A screen shot of a computer&#10;&#10;Description automatically generated">
            <a:extLst>
              <a:ext uri="{FF2B5EF4-FFF2-40B4-BE49-F238E27FC236}">
                <a16:creationId xmlns:a16="http://schemas.microsoft.com/office/drawing/2014/main" id="{CE1F95C7-1610-3577-0AC3-55E0D0A94AED}"/>
              </a:ext>
            </a:extLst>
          </p:cNvPr>
          <p:cNvPicPr>
            <a:picLocks noChangeAspect="1"/>
          </p:cNvPicPr>
          <p:nvPr/>
        </p:nvPicPr>
        <p:blipFill>
          <a:blip r:embed="rId4"/>
          <a:stretch>
            <a:fillRect/>
          </a:stretch>
        </p:blipFill>
        <p:spPr>
          <a:xfrm>
            <a:off x="491796" y="711066"/>
            <a:ext cx="8160407" cy="3721367"/>
          </a:xfrm>
          <a:prstGeom prst="rect">
            <a:avLst/>
          </a:prstGeom>
        </p:spPr>
      </p:pic>
      <p:pic>
        <p:nvPicPr>
          <p:cNvPr id="2" name="Picture 1">
            <a:extLst>
              <a:ext uri="{FF2B5EF4-FFF2-40B4-BE49-F238E27FC236}">
                <a16:creationId xmlns:a16="http://schemas.microsoft.com/office/drawing/2014/main" id="{8F3127C2-4B0C-EA60-A753-F2E5C37D2362}"/>
              </a:ext>
            </a:extLst>
          </p:cNvPr>
          <p:cNvPicPr>
            <a:picLocks noChangeAspect="1"/>
          </p:cNvPicPr>
          <p:nvPr/>
        </p:nvPicPr>
        <p:blipFill>
          <a:blip r:embed="rId5"/>
          <a:stretch>
            <a:fillRect/>
          </a:stretch>
        </p:blipFill>
        <p:spPr>
          <a:xfrm>
            <a:off x="0" y="4869180"/>
            <a:ext cx="5219918" cy="274320"/>
          </a:xfrm>
          <a:prstGeom prst="rect">
            <a:avLst/>
          </a:prstGeom>
        </p:spPr>
      </p:pic>
    </p:spTree>
    <p:custDataLst>
      <p:tags r:id="rId1"/>
    </p:custDataLst>
    <p:extLst>
      <p:ext uri="{BB962C8B-B14F-4D97-AF65-F5344CB8AC3E}">
        <p14:creationId xmlns:p14="http://schemas.microsoft.com/office/powerpoint/2010/main" val="12024244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CDC1F4BD-EA40-FB16-115E-6863FCF6B5F0}"/>
              </a:ext>
            </a:extLst>
          </p:cNvPr>
          <p:cNvSpPr>
            <a:spLocks noGrp="1"/>
          </p:cNvSpPr>
          <p:nvPr>
            <p:ph type="body" sz="quarter" idx="24"/>
          </p:nvPr>
        </p:nvSpPr>
        <p:spPr/>
        <p:txBody>
          <a:bodyPr/>
          <a:lstStyle/>
          <a:p>
            <a:r>
              <a:rPr lang="en-US" dirty="0"/>
              <a:t>Standards of Care: Section 11</a:t>
            </a:r>
          </a:p>
        </p:txBody>
      </p:sp>
      <p:pic>
        <p:nvPicPr>
          <p:cNvPr id="3" name="Picture 2" descr="A logo of a heart and lungs&#10;&#10;Description automatically generated">
            <a:extLst>
              <a:ext uri="{FF2B5EF4-FFF2-40B4-BE49-F238E27FC236}">
                <a16:creationId xmlns:a16="http://schemas.microsoft.com/office/drawing/2014/main" id="{A21A7462-DF5A-E88B-F7D3-C444BA52B15B}"/>
              </a:ext>
            </a:extLst>
          </p:cNvPr>
          <p:cNvPicPr>
            <a:picLocks noChangeAspect="1"/>
          </p:cNvPicPr>
          <p:nvPr/>
        </p:nvPicPr>
        <p:blipFill>
          <a:blip r:embed="rId4"/>
          <a:stretch>
            <a:fillRect/>
          </a:stretch>
        </p:blipFill>
        <p:spPr>
          <a:xfrm>
            <a:off x="418367" y="1208449"/>
            <a:ext cx="8307266" cy="2726601"/>
          </a:xfrm>
          <a:prstGeom prst="rect">
            <a:avLst/>
          </a:prstGeom>
        </p:spPr>
      </p:pic>
      <p:pic>
        <p:nvPicPr>
          <p:cNvPr id="2" name="Picture 1">
            <a:extLst>
              <a:ext uri="{FF2B5EF4-FFF2-40B4-BE49-F238E27FC236}">
                <a16:creationId xmlns:a16="http://schemas.microsoft.com/office/drawing/2014/main" id="{5AAC29DA-686D-4313-62AF-6BF7566D25A7}"/>
              </a:ext>
            </a:extLst>
          </p:cNvPr>
          <p:cNvPicPr>
            <a:picLocks noChangeAspect="1"/>
          </p:cNvPicPr>
          <p:nvPr/>
        </p:nvPicPr>
        <p:blipFill>
          <a:blip r:embed="rId5"/>
          <a:stretch>
            <a:fillRect/>
          </a:stretch>
        </p:blipFill>
        <p:spPr>
          <a:xfrm>
            <a:off x="0" y="4869180"/>
            <a:ext cx="5219918" cy="274320"/>
          </a:xfrm>
          <a:prstGeom prst="rect">
            <a:avLst/>
          </a:prstGeom>
        </p:spPr>
      </p:pic>
    </p:spTree>
    <p:custDataLst>
      <p:tags r:id="rId1"/>
    </p:custDataLst>
    <p:extLst>
      <p:ext uri="{BB962C8B-B14F-4D97-AF65-F5344CB8AC3E}">
        <p14:creationId xmlns:p14="http://schemas.microsoft.com/office/powerpoint/2010/main" val="8392156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CDC1F4BD-EA40-FB16-115E-6863FCF6B5F0}"/>
              </a:ext>
            </a:extLst>
          </p:cNvPr>
          <p:cNvSpPr>
            <a:spLocks noGrp="1"/>
          </p:cNvSpPr>
          <p:nvPr>
            <p:ph type="body" sz="quarter" idx="24"/>
          </p:nvPr>
        </p:nvSpPr>
        <p:spPr/>
        <p:txBody>
          <a:bodyPr/>
          <a:lstStyle/>
          <a:p>
            <a:r>
              <a:rPr lang="en-US" dirty="0"/>
              <a:t>Standards of Care: Section 11</a:t>
            </a:r>
          </a:p>
        </p:txBody>
      </p:sp>
      <p:pic>
        <p:nvPicPr>
          <p:cNvPr id="4" name="Picture 3" descr="A screenshot of a computer&#10;&#10;Description automatically generated">
            <a:extLst>
              <a:ext uri="{FF2B5EF4-FFF2-40B4-BE49-F238E27FC236}">
                <a16:creationId xmlns:a16="http://schemas.microsoft.com/office/drawing/2014/main" id="{16CAE846-3591-9B8F-027F-614315F9B579}"/>
              </a:ext>
            </a:extLst>
          </p:cNvPr>
          <p:cNvPicPr>
            <a:picLocks noChangeAspect="1"/>
          </p:cNvPicPr>
          <p:nvPr/>
        </p:nvPicPr>
        <p:blipFill>
          <a:blip r:embed="rId4"/>
          <a:stretch>
            <a:fillRect/>
          </a:stretch>
        </p:blipFill>
        <p:spPr>
          <a:xfrm>
            <a:off x="1023424" y="598604"/>
            <a:ext cx="6870309" cy="4257175"/>
          </a:xfrm>
          <a:prstGeom prst="rect">
            <a:avLst/>
          </a:prstGeom>
        </p:spPr>
      </p:pic>
      <p:pic>
        <p:nvPicPr>
          <p:cNvPr id="2" name="Picture 1">
            <a:extLst>
              <a:ext uri="{FF2B5EF4-FFF2-40B4-BE49-F238E27FC236}">
                <a16:creationId xmlns:a16="http://schemas.microsoft.com/office/drawing/2014/main" id="{C03FA438-C3FC-971D-0ED5-C0BBAF7239C6}"/>
              </a:ext>
            </a:extLst>
          </p:cNvPr>
          <p:cNvPicPr>
            <a:picLocks noChangeAspect="1"/>
          </p:cNvPicPr>
          <p:nvPr/>
        </p:nvPicPr>
        <p:blipFill>
          <a:blip r:embed="rId5"/>
          <a:stretch>
            <a:fillRect/>
          </a:stretch>
        </p:blipFill>
        <p:spPr>
          <a:xfrm>
            <a:off x="0" y="4869096"/>
            <a:ext cx="5219918" cy="274320"/>
          </a:xfrm>
          <a:prstGeom prst="rect">
            <a:avLst/>
          </a:prstGeom>
        </p:spPr>
      </p:pic>
    </p:spTree>
    <p:custDataLst>
      <p:tags r:id="rId1"/>
    </p:custDataLst>
    <p:extLst>
      <p:ext uri="{BB962C8B-B14F-4D97-AF65-F5344CB8AC3E}">
        <p14:creationId xmlns:p14="http://schemas.microsoft.com/office/powerpoint/2010/main" val="1741444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2" name="Text Placeholder 9">
            <a:extLst>
              <a:ext uri="{FF2B5EF4-FFF2-40B4-BE49-F238E27FC236}">
                <a16:creationId xmlns:a16="http://schemas.microsoft.com/office/drawing/2014/main" id="{9094A47F-DD10-20CF-9E9C-E5A020A022C6}"/>
              </a:ext>
            </a:extLst>
          </p:cNvPr>
          <p:cNvSpPr txBox="1">
            <a:spLocks/>
          </p:cNvSpPr>
          <p:nvPr/>
        </p:nvSpPr>
        <p:spPr>
          <a:xfrm>
            <a:off x="684186" y="790400"/>
            <a:ext cx="7754964" cy="45853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Screening Criteria for Prediabetes and Type 2 Diabetes</a:t>
            </a:r>
          </a:p>
        </p:txBody>
      </p:sp>
      <p:sp>
        <p:nvSpPr>
          <p:cNvPr id="3" name="Text Placeholder 11">
            <a:extLst>
              <a:ext uri="{FF2B5EF4-FFF2-40B4-BE49-F238E27FC236}">
                <a16:creationId xmlns:a16="http://schemas.microsoft.com/office/drawing/2014/main" id="{364D38EA-EC9A-50A6-D958-C4253543A4B8}"/>
              </a:ext>
            </a:extLst>
          </p:cNvPr>
          <p:cNvSpPr txBox="1">
            <a:spLocks/>
          </p:cNvSpPr>
          <p:nvPr/>
        </p:nvSpPr>
        <p:spPr>
          <a:xfrm>
            <a:off x="580662" y="161681"/>
            <a:ext cx="7540625" cy="26785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Standards of Care: Section 2</a:t>
            </a:r>
          </a:p>
        </p:txBody>
      </p:sp>
      <p:sp>
        <p:nvSpPr>
          <p:cNvPr id="4" name="Text Placeholder 10">
            <a:extLst>
              <a:ext uri="{FF2B5EF4-FFF2-40B4-BE49-F238E27FC236}">
                <a16:creationId xmlns:a16="http://schemas.microsoft.com/office/drawing/2014/main" id="{1976D782-70C3-305E-D86E-1579D070C0F3}"/>
              </a:ext>
            </a:extLst>
          </p:cNvPr>
          <p:cNvSpPr txBox="1">
            <a:spLocks/>
          </p:cNvSpPr>
          <p:nvPr/>
        </p:nvSpPr>
        <p:spPr>
          <a:xfrm>
            <a:off x="335956" y="2247527"/>
            <a:ext cx="2944613" cy="461665"/>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500" b="1" dirty="0"/>
              <a:t>Informal assessment of risk factors</a:t>
            </a:r>
          </a:p>
        </p:txBody>
      </p:sp>
      <p:sp>
        <p:nvSpPr>
          <p:cNvPr id="6" name="Right Bracket 5">
            <a:extLst>
              <a:ext uri="{FF2B5EF4-FFF2-40B4-BE49-F238E27FC236}">
                <a16:creationId xmlns:a16="http://schemas.microsoft.com/office/drawing/2014/main" id="{5230E260-2DA9-FF93-5025-C1925D4A714B}"/>
              </a:ext>
            </a:extLst>
          </p:cNvPr>
          <p:cNvSpPr/>
          <p:nvPr/>
        </p:nvSpPr>
        <p:spPr>
          <a:xfrm rot="16200000">
            <a:off x="4065687" y="-504825"/>
            <a:ext cx="344389" cy="4859237"/>
          </a:xfrm>
          <a:prstGeom prst="rightBracket">
            <a:avLst/>
          </a:prstGeom>
          <a:ln w="762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7" name="Text Placeholder 10">
            <a:extLst>
              <a:ext uri="{FF2B5EF4-FFF2-40B4-BE49-F238E27FC236}">
                <a16:creationId xmlns:a16="http://schemas.microsoft.com/office/drawing/2014/main" id="{B7F799F1-6984-3E8E-4E4E-4C83FBD3D465}"/>
              </a:ext>
            </a:extLst>
          </p:cNvPr>
          <p:cNvSpPr txBox="1">
            <a:spLocks/>
          </p:cNvSpPr>
          <p:nvPr/>
        </p:nvSpPr>
        <p:spPr>
          <a:xfrm>
            <a:off x="5354669" y="2247527"/>
            <a:ext cx="2944613" cy="230832"/>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b="1" dirty="0"/>
              <a:t>Validated risk calculator</a:t>
            </a:r>
          </a:p>
        </p:txBody>
      </p:sp>
      <p:pic>
        <p:nvPicPr>
          <p:cNvPr id="9" name="Picture 8" descr="A blue background with white text&#10;&#10;Description automatically generated">
            <a:extLst>
              <a:ext uri="{FF2B5EF4-FFF2-40B4-BE49-F238E27FC236}">
                <a16:creationId xmlns:a16="http://schemas.microsoft.com/office/drawing/2014/main" id="{BA5D15B8-7308-5B89-231F-D087F6C6D225}"/>
              </a:ext>
            </a:extLst>
          </p:cNvPr>
          <p:cNvPicPr>
            <a:picLocks noChangeAspect="1"/>
          </p:cNvPicPr>
          <p:nvPr/>
        </p:nvPicPr>
        <p:blipFill>
          <a:blip r:embed="rId4"/>
          <a:stretch>
            <a:fillRect/>
          </a:stretch>
        </p:blipFill>
        <p:spPr>
          <a:xfrm>
            <a:off x="1796171" y="3209772"/>
            <a:ext cx="5109606" cy="1410406"/>
          </a:xfrm>
          <a:prstGeom prst="rect">
            <a:avLst/>
          </a:prstGeom>
        </p:spPr>
      </p:pic>
      <p:pic>
        <p:nvPicPr>
          <p:cNvPr id="8" name="Picture 7">
            <a:extLst>
              <a:ext uri="{FF2B5EF4-FFF2-40B4-BE49-F238E27FC236}">
                <a16:creationId xmlns:a16="http://schemas.microsoft.com/office/drawing/2014/main" id="{DED3558F-7694-C8E4-D3D9-448F4A5BA54C}"/>
              </a:ext>
            </a:extLst>
          </p:cNvPr>
          <p:cNvPicPr>
            <a:picLocks noChangeAspect="1"/>
          </p:cNvPicPr>
          <p:nvPr/>
        </p:nvPicPr>
        <p:blipFill>
          <a:blip r:embed="rId5"/>
          <a:stretch>
            <a:fillRect/>
          </a:stretch>
        </p:blipFill>
        <p:spPr>
          <a:xfrm>
            <a:off x="0" y="4844659"/>
            <a:ext cx="4980868" cy="274320"/>
          </a:xfrm>
          <a:prstGeom prst="rect">
            <a:avLst/>
          </a:prstGeom>
        </p:spPr>
      </p:pic>
    </p:spTree>
    <p:custDataLst>
      <p:tags r:id="rId1"/>
    </p:custDataLst>
    <p:extLst>
      <p:ext uri="{BB962C8B-B14F-4D97-AF65-F5344CB8AC3E}">
        <p14:creationId xmlns:p14="http://schemas.microsoft.com/office/powerpoint/2010/main" val="23371090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CDC1F4BD-EA40-FB16-115E-6863FCF6B5F0}"/>
              </a:ext>
            </a:extLst>
          </p:cNvPr>
          <p:cNvSpPr>
            <a:spLocks noGrp="1"/>
          </p:cNvSpPr>
          <p:nvPr>
            <p:ph type="body" sz="quarter" idx="24"/>
          </p:nvPr>
        </p:nvSpPr>
        <p:spPr/>
        <p:txBody>
          <a:bodyPr/>
          <a:lstStyle/>
          <a:p>
            <a:r>
              <a:rPr lang="en-US" dirty="0"/>
              <a:t>Standards of Care: Section 11</a:t>
            </a:r>
          </a:p>
        </p:txBody>
      </p:sp>
      <p:pic>
        <p:nvPicPr>
          <p:cNvPr id="3" name="Picture 2" descr="A black background with a black square&#10;&#10;Description automatically generated with medium confidence">
            <a:extLst>
              <a:ext uri="{FF2B5EF4-FFF2-40B4-BE49-F238E27FC236}">
                <a16:creationId xmlns:a16="http://schemas.microsoft.com/office/drawing/2014/main" id="{ED49EC3C-F088-E3D3-0676-C22BFE914DA0}"/>
              </a:ext>
            </a:extLst>
          </p:cNvPr>
          <p:cNvPicPr>
            <a:picLocks noChangeAspect="1"/>
          </p:cNvPicPr>
          <p:nvPr/>
        </p:nvPicPr>
        <p:blipFill>
          <a:blip r:embed="rId4"/>
          <a:stretch>
            <a:fillRect/>
          </a:stretch>
        </p:blipFill>
        <p:spPr>
          <a:xfrm>
            <a:off x="491796" y="1349767"/>
            <a:ext cx="8160407" cy="2443966"/>
          </a:xfrm>
          <a:prstGeom prst="rect">
            <a:avLst/>
          </a:prstGeom>
        </p:spPr>
      </p:pic>
      <p:pic>
        <p:nvPicPr>
          <p:cNvPr id="2" name="Picture 1">
            <a:extLst>
              <a:ext uri="{FF2B5EF4-FFF2-40B4-BE49-F238E27FC236}">
                <a16:creationId xmlns:a16="http://schemas.microsoft.com/office/drawing/2014/main" id="{1A8DEFAA-988D-DD3E-E7A7-02EDF5E77A03}"/>
              </a:ext>
            </a:extLst>
          </p:cNvPr>
          <p:cNvPicPr>
            <a:picLocks noChangeAspect="1"/>
          </p:cNvPicPr>
          <p:nvPr/>
        </p:nvPicPr>
        <p:blipFill>
          <a:blip r:embed="rId5"/>
          <a:stretch>
            <a:fillRect/>
          </a:stretch>
        </p:blipFill>
        <p:spPr>
          <a:xfrm>
            <a:off x="0" y="4869180"/>
            <a:ext cx="5219918" cy="274320"/>
          </a:xfrm>
          <a:prstGeom prst="rect">
            <a:avLst/>
          </a:prstGeom>
        </p:spPr>
      </p:pic>
    </p:spTree>
    <p:custDataLst>
      <p:tags r:id="rId1"/>
    </p:custDataLst>
    <p:extLst>
      <p:ext uri="{BB962C8B-B14F-4D97-AF65-F5344CB8AC3E}">
        <p14:creationId xmlns:p14="http://schemas.microsoft.com/office/powerpoint/2010/main" val="37461528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E3E96-027D-209C-A4A0-0F070088F7F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BECFC8B-AE19-F2F3-2B8F-328990EF30E8}"/>
              </a:ext>
            </a:extLst>
          </p:cNvPr>
          <p:cNvSpPr>
            <a:spLocks noGrp="1"/>
          </p:cNvSpPr>
          <p:nvPr>
            <p:ph type="title"/>
          </p:nvPr>
        </p:nvSpPr>
        <p:spPr>
          <a:xfrm>
            <a:off x="1209041" y="1908632"/>
            <a:ext cx="6725918" cy="775597"/>
          </a:xfrm>
        </p:spPr>
        <p:txBody>
          <a:bodyPr/>
          <a:lstStyle/>
          <a:p>
            <a:r>
              <a:rPr lang="en-US" dirty="0"/>
              <a:t>Section 12</a:t>
            </a:r>
            <a:br>
              <a:rPr lang="en-US" dirty="0"/>
            </a:br>
            <a:r>
              <a:rPr lang="en-US" sz="2400" b="0" dirty="0"/>
              <a:t>Retinopathy, Neuropathy, and Foot Care</a:t>
            </a:r>
          </a:p>
        </p:txBody>
      </p:sp>
    </p:spTree>
    <p:extLst>
      <p:ext uri="{BB962C8B-B14F-4D97-AF65-F5344CB8AC3E}">
        <p14:creationId xmlns:p14="http://schemas.microsoft.com/office/powerpoint/2010/main" val="17597410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CDC1F4BD-EA40-FB16-115E-6863FCF6B5F0}"/>
              </a:ext>
            </a:extLst>
          </p:cNvPr>
          <p:cNvSpPr>
            <a:spLocks noGrp="1"/>
          </p:cNvSpPr>
          <p:nvPr>
            <p:ph type="body" sz="quarter" idx="24"/>
          </p:nvPr>
        </p:nvSpPr>
        <p:spPr/>
        <p:txBody>
          <a:bodyPr/>
          <a:lstStyle/>
          <a:p>
            <a:r>
              <a:rPr lang="en-US" dirty="0"/>
              <a:t>Standards of Care: Section 12</a:t>
            </a:r>
          </a:p>
        </p:txBody>
      </p:sp>
      <p:pic>
        <p:nvPicPr>
          <p:cNvPr id="6" name="Picture 5" descr="A close-up of a sign&#10;&#10;Description automatically generated">
            <a:extLst>
              <a:ext uri="{FF2B5EF4-FFF2-40B4-BE49-F238E27FC236}">
                <a16:creationId xmlns:a16="http://schemas.microsoft.com/office/drawing/2014/main" id="{21CF2DD3-B0CD-9E50-A5E2-6138E5400AD6}"/>
              </a:ext>
            </a:extLst>
          </p:cNvPr>
          <p:cNvPicPr>
            <a:picLocks noChangeAspect="1"/>
          </p:cNvPicPr>
          <p:nvPr/>
        </p:nvPicPr>
        <p:blipFill>
          <a:blip r:embed="rId4"/>
          <a:stretch>
            <a:fillRect/>
          </a:stretch>
        </p:blipFill>
        <p:spPr>
          <a:xfrm>
            <a:off x="756421" y="889792"/>
            <a:ext cx="7631158" cy="3363916"/>
          </a:xfrm>
          <a:prstGeom prst="rect">
            <a:avLst/>
          </a:prstGeom>
        </p:spPr>
      </p:pic>
      <p:pic>
        <p:nvPicPr>
          <p:cNvPr id="4" name="Picture 3">
            <a:extLst>
              <a:ext uri="{FF2B5EF4-FFF2-40B4-BE49-F238E27FC236}">
                <a16:creationId xmlns:a16="http://schemas.microsoft.com/office/drawing/2014/main" id="{D7A3A7C3-4FE7-A7FA-34C9-0B8D071FD0D7}"/>
              </a:ext>
            </a:extLst>
          </p:cNvPr>
          <p:cNvPicPr>
            <a:picLocks noChangeAspect="1"/>
          </p:cNvPicPr>
          <p:nvPr/>
        </p:nvPicPr>
        <p:blipFill>
          <a:blip r:embed="rId5"/>
          <a:stretch>
            <a:fillRect/>
          </a:stretch>
        </p:blipFill>
        <p:spPr>
          <a:xfrm>
            <a:off x="0" y="4869180"/>
            <a:ext cx="5219918" cy="274320"/>
          </a:xfrm>
          <a:prstGeom prst="rect">
            <a:avLst/>
          </a:prstGeom>
        </p:spPr>
      </p:pic>
    </p:spTree>
    <p:custDataLst>
      <p:tags r:id="rId1"/>
    </p:custDataLst>
    <p:extLst>
      <p:ext uri="{BB962C8B-B14F-4D97-AF65-F5344CB8AC3E}">
        <p14:creationId xmlns:p14="http://schemas.microsoft.com/office/powerpoint/2010/main" val="12860519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CDC1F4BD-EA40-FB16-115E-6863FCF6B5F0}"/>
              </a:ext>
            </a:extLst>
          </p:cNvPr>
          <p:cNvSpPr>
            <a:spLocks noGrp="1"/>
          </p:cNvSpPr>
          <p:nvPr>
            <p:ph type="body" sz="quarter" idx="24"/>
          </p:nvPr>
        </p:nvSpPr>
        <p:spPr/>
        <p:txBody>
          <a:bodyPr/>
          <a:lstStyle/>
          <a:p>
            <a:r>
              <a:rPr lang="en-US" dirty="0"/>
              <a:t>Standards of Care: Section 12</a:t>
            </a:r>
          </a:p>
        </p:txBody>
      </p:sp>
      <p:pic>
        <p:nvPicPr>
          <p:cNvPr id="9" name="Picture 8" descr="A screenshot of a computer screen&#10;&#10;Description automatically generated">
            <a:extLst>
              <a:ext uri="{FF2B5EF4-FFF2-40B4-BE49-F238E27FC236}">
                <a16:creationId xmlns:a16="http://schemas.microsoft.com/office/drawing/2014/main" id="{FFC17C4F-D1DF-F797-856F-372BE2A0183E}"/>
              </a:ext>
            </a:extLst>
          </p:cNvPr>
          <p:cNvPicPr>
            <a:picLocks noChangeAspect="1"/>
          </p:cNvPicPr>
          <p:nvPr/>
        </p:nvPicPr>
        <p:blipFill>
          <a:blip r:embed="rId4"/>
          <a:stretch>
            <a:fillRect/>
          </a:stretch>
        </p:blipFill>
        <p:spPr>
          <a:xfrm>
            <a:off x="440534" y="662899"/>
            <a:ext cx="8262931" cy="4206281"/>
          </a:xfrm>
          <a:prstGeom prst="rect">
            <a:avLst/>
          </a:prstGeom>
        </p:spPr>
      </p:pic>
      <p:pic>
        <p:nvPicPr>
          <p:cNvPr id="2" name="Picture 1">
            <a:extLst>
              <a:ext uri="{FF2B5EF4-FFF2-40B4-BE49-F238E27FC236}">
                <a16:creationId xmlns:a16="http://schemas.microsoft.com/office/drawing/2014/main" id="{7D541187-A040-0F28-E3A3-B191EA460889}"/>
              </a:ext>
            </a:extLst>
          </p:cNvPr>
          <p:cNvPicPr>
            <a:picLocks noChangeAspect="1"/>
          </p:cNvPicPr>
          <p:nvPr/>
        </p:nvPicPr>
        <p:blipFill>
          <a:blip r:embed="rId5"/>
          <a:stretch>
            <a:fillRect/>
          </a:stretch>
        </p:blipFill>
        <p:spPr>
          <a:xfrm>
            <a:off x="0" y="4869180"/>
            <a:ext cx="5219918" cy="274320"/>
          </a:xfrm>
          <a:prstGeom prst="rect">
            <a:avLst/>
          </a:prstGeom>
        </p:spPr>
      </p:pic>
    </p:spTree>
    <p:custDataLst>
      <p:tags r:id="rId1"/>
    </p:custDataLst>
    <p:extLst>
      <p:ext uri="{BB962C8B-B14F-4D97-AF65-F5344CB8AC3E}">
        <p14:creationId xmlns:p14="http://schemas.microsoft.com/office/powerpoint/2010/main" val="12067362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CDC1F4BD-EA40-FB16-115E-6863FCF6B5F0}"/>
              </a:ext>
            </a:extLst>
          </p:cNvPr>
          <p:cNvSpPr>
            <a:spLocks noGrp="1"/>
          </p:cNvSpPr>
          <p:nvPr>
            <p:ph type="body" sz="quarter" idx="24"/>
          </p:nvPr>
        </p:nvSpPr>
        <p:spPr/>
        <p:txBody>
          <a:bodyPr/>
          <a:lstStyle/>
          <a:p>
            <a:r>
              <a:rPr lang="en-US" dirty="0"/>
              <a:t>Standards of Care: Section 12</a:t>
            </a:r>
          </a:p>
        </p:txBody>
      </p:sp>
      <p:pic>
        <p:nvPicPr>
          <p:cNvPr id="3" name="Picture 2" descr="A cartoon of a person with his hands on his face&#10;&#10;Description automatically generated">
            <a:extLst>
              <a:ext uri="{FF2B5EF4-FFF2-40B4-BE49-F238E27FC236}">
                <a16:creationId xmlns:a16="http://schemas.microsoft.com/office/drawing/2014/main" id="{44A452DE-8B62-C947-2901-203A80F4BFA2}"/>
              </a:ext>
            </a:extLst>
          </p:cNvPr>
          <p:cNvPicPr>
            <a:picLocks noChangeAspect="1"/>
          </p:cNvPicPr>
          <p:nvPr/>
        </p:nvPicPr>
        <p:blipFill>
          <a:blip r:embed="rId4"/>
          <a:stretch>
            <a:fillRect/>
          </a:stretch>
        </p:blipFill>
        <p:spPr>
          <a:xfrm>
            <a:off x="491796" y="795580"/>
            <a:ext cx="8160407" cy="3552340"/>
          </a:xfrm>
          <a:prstGeom prst="rect">
            <a:avLst/>
          </a:prstGeom>
        </p:spPr>
      </p:pic>
      <p:pic>
        <p:nvPicPr>
          <p:cNvPr id="2" name="Picture 1">
            <a:extLst>
              <a:ext uri="{FF2B5EF4-FFF2-40B4-BE49-F238E27FC236}">
                <a16:creationId xmlns:a16="http://schemas.microsoft.com/office/drawing/2014/main" id="{BE664231-581B-ED60-32E8-8A4AD3CA5765}"/>
              </a:ext>
            </a:extLst>
          </p:cNvPr>
          <p:cNvPicPr>
            <a:picLocks noChangeAspect="1"/>
          </p:cNvPicPr>
          <p:nvPr/>
        </p:nvPicPr>
        <p:blipFill>
          <a:blip r:embed="rId5"/>
          <a:stretch>
            <a:fillRect/>
          </a:stretch>
        </p:blipFill>
        <p:spPr>
          <a:xfrm>
            <a:off x="0" y="4869180"/>
            <a:ext cx="5219918" cy="274320"/>
          </a:xfrm>
          <a:prstGeom prst="rect">
            <a:avLst/>
          </a:prstGeom>
        </p:spPr>
      </p:pic>
    </p:spTree>
    <p:custDataLst>
      <p:tags r:id="rId1"/>
    </p:custDataLst>
    <p:extLst>
      <p:ext uri="{BB962C8B-B14F-4D97-AF65-F5344CB8AC3E}">
        <p14:creationId xmlns:p14="http://schemas.microsoft.com/office/powerpoint/2010/main" val="2200221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CDC1F4BD-EA40-FB16-115E-6863FCF6B5F0}"/>
              </a:ext>
            </a:extLst>
          </p:cNvPr>
          <p:cNvSpPr>
            <a:spLocks noGrp="1"/>
          </p:cNvSpPr>
          <p:nvPr>
            <p:ph type="body" sz="quarter" idx="24"/>
          </p:nvPr>
        </p:nvSpPr>
        <p:spPr/>
        <p:txBody>
          <a:bodyPr/>
          <a:lstStyle/>
          <a:p>
            <a:r>
              <a:rPr lang="en-US" dirty="0"/>
              <a:t>Standards of Care: Section 12</a:t>
            </a:r>
          </a:p>
        </p:txBody>
      </p:sp>
      <p:pic>
        <p:nvPicPr>
          <p:cNvPr id="14" name="Picture 13" descr="A black background with a black square&#10;&#10;Description automatically generated with medium confidence">
            <a:extLst>
              <a:ext uri="{FF2B5EF4-FFF2-40B4-BE49-F238E27FC236}">
                <a16:creationId xmlns:a16="http://schemas.microsoft.com/office/drawing/2014/main" id="{601DA340-0292-2F3A-977B-63DF4FF341DB}"/>
              </a:ext>
            </a:extLst>
          </p:cNvPr>
          <p:cNvPicPr>
            <a:picLocks noChangeAspect="1"/>
          </p:cNvPicPr>
          <p:nvPr/>
        </p:nvPicPr>
        <p:blipFill>
          <a:blip r:embed="rId4"/>
          <a:stretch>
            <a:fillRect/>
          </a:stretch>
        </p:blipFill>
        <p:spPr>
          <a:xfrm>
            <a:off x="491796" y="823289"/>
            <a:ext cx="8160407" cy="3496921"/>
          </a:xfrm>
          <a:prstGeom prst="rect">
            <a:avLst/>
          </a:prstGeom>
        </p:spPr>
      </p:pic>
      <p:pic>
        <p:nvPicPr>
          <p:cNvPr id="2" name="Picture 1">
            <a:extLst>
              <a:ext uri="{FF2B5EF4-FFF2-40B4-BE49-F238E27FC236}">
                <a16:creationId xmlns:a16="http://schemas.microsoft.com/office/drawing/2014/main" id="{E2912960-731A-1A3E-944B-5BE246302FAD}"/>
              </a:ext>
            </a:extLst>
          </p:cNvPr>
          <p:cNvPicPr>
            <a:picLocks noChangeAspect="1"/>
          </p:cNvPicPr>
          <p:nvPr/>
        </p:nvPicPr>
        <p:blipFill>
          <a:blip r:embed="rId5"/>
          <a:stretch>
            <a:fillRect/>
          </a:stretch>
        </p:blipFill>
        <p:spPr>
          <a:xfrm>
            <a:off x="0" y="4869180"/>
            <a:ext cx="5219918" cy="274320"/>
          </a:xfrm>
          <a:prstGeom prst="rect">
            <a:avLst/>
          </a:prstGeom>
        </p:spPr>
      </p:pic>
    </p:spTree>
    <p:custDataLst>
      <p:tags r:id="rId1"/>
    </p:custDataLst>
    <p:extLst>
      <p:ext uri="{BB962C8B-B14F-4D97-AF65-F5344CB8AC3E}">
        <p14:creationId xmlns:p14="http://schemas.microsoft.com/office/powerpoint/2010/main" val="12644044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CDC1F4BD-EA40-FB16-115E-6863FCF6B5F0}"/>
              </a:ext>
            </a:extLst>
          </p:cNvPr>
          <p:cNvSpPr>
            <a:spLocks noGrp="1"/>
          </p:cNvSpPr>
          <p:nvPr>
            <p:ph type="body" sz="quarter" idx="24"/>
          </p:nvPr>
        </p:nvSpPr>
        <p:spPr/>
        <p:txBody>
          <a:bodyPr/>
          <a:lstStyle/>
          <a:p>
            <a:r>
              <a:rPr lang="en-US" dirty="0"/>
              <a:t>Standards of Care: Section 12</a:t>
            </a:r>
          </a:p>
        </p:txBody>
      </p:sp>
      <p:sp>
        <p:nvSpPr>
          <p:cNvPr id="5" name="Text Placeholder 10">
            <a:extLst>
              <a:ext uri="{FF2B5EF4-FFF2-40B4-BE49-F238E27FC236}">
                <a16:creationId xmlns:a16="http://schemas.microsoft.com/office/drawing/2014/main" id="{F67C34BB-6C8F-39DB-EECD-A24162C97DE8}"/>
              </a:ext>
            </a:extLst>
          </p:cNvPr>
          <p:cNvSpPr txBox="1">
            <a:spLocks/>
          </p:cNvSpPr>
          <p:nvPr/>
        </p:nvSpPr>
        <p:spPr>
          <a:xfrm>
            <a:off x="797094" y="891730"/>
            <a:ext cx="7976958" cy="369332"/>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dirty="0"/>
              <a:t>Neuropathy</a:t>
            </a:r>
          </a:p>
        </p:txBody>
      </p:sp>
      <p:sp>
        <p:nvSpPr>
          <p:cNvPr id="7" name="Text Placeholder 10">
            <a:extLst>
              <a:ext uri="{FF2B5EF4-FFF2-40B4-BE49-F238E27FC236}">
                <a16:creationId xmlns:a16="http://schemas.microsoft.com/office/drawing/2014/main" id="{EDDD7E7E-CEED-1F5E-B620-C522734C4068}"/>
              </a:ext>
            </a:extLst>
          </p:cNvPr>
          <p:cNvSpPr txBox="1">
            <a:spLocks/>
          </p:cNvSpPr>
          <p:nvPr/>
        </p:nvSpPr>
        <p:spPr>
          <a:xfrm>
            <a:off x="797094" y="1423171"/>
            <a:ext cx="7218807" cy="2015936"/>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effectLst/>
              </a:rPr>
              <a:t>Treatment</a:t>
            </a:r>
            <a:endParaRPr lang="en-US" sz="1800" dirty="0">
              <a:effectLst/>
            </a:endParaRPr>
          </a:p>
          <a:p>
            <a:pPr>
              <a:spcBef>
                <a:spcPts val="600"/>
              </a:spcBef>
              <a:buClrTx/>
            </a:pPr>
            <a:r>
              <a:rPr lang="en-US" dirty="0">
                <a:effectLst/>
              </a:rPr>
              <a:t>Various drugs may reduce pain from DPN, and both drug and non-drug strategies may ease symptoms of DPN and autonomic neuropathy.</a:t>
            </a:r>
          </a:p>
          <a:p>
            <a:pPr>
              <a:spcBef>
                <a:spcPts val="600"/>
              </a:spcBef>
              <a:buClrTx/>
            </a:pPr>
            <a:r>
              <a:rPr lang="en-US" dirty="0">
                <a:effectLst/>
              </a:rPr>
              <a:t>The safest and most evidence-based pharmacologic options for DPN include gabapentinoids, serotonin-norepinephrine reuptake inhibitors, tricyclic antidepressants, and sodium channel blockers.</a:t>
            </a:r>
          </a:p>
          <a:p>
            <a:pPr>
              <a:spcBef>
                <a:spcPts val="600"/>
              </a:spcBef>
              <a:buClrTx/>
            </a:pPr>
            <a:r>
              <a:rPr lang="en-US" dirty="0">
                <a:effectLst/>
              </a:rPr>
              <a:t>Refer to a neurologist or pain specialist when pain control is not achieved within the scope of practice of the treating clinician.</a:t>
            </a:r>
          </a:p>
        </p:txBody>
      </p:sp>
      <p:pic>
        <p:nvPicPr>
          <p:cNvPr id="2" name="Picture 1">
            <a:extLst>
              <a:ext uri="{FF2B5EF4-FFF2-40B4-BE49-F238E27FC236}">
                <a16:creationId xmlns:a16="http://schemas.microsoft.com/office/drawing/2014/main" id="{38E768B0-4635-E1B1-07A4-08DFF7880A0D}"/>
              </a:ext>
            </a:extLst>
          </p:cNvPr>
          <p:cNvPicPr>
            <a:picLocks noChangeAspect="1"/>
          </p:cNvPicPr>
          <p:nvPr/>
        </p:nvPicPr>
        <p:blipFill>
          <a:blip r:embed="rId4"/>
          <a:stretch>
            <a:fillRect/>
          </a:stretch>
        </p:blipFill>
        <p:spPr>
          <a:xfrm>
            <a:off x="0" y="4892744"/>
            <a:ext cx="5219918" cy="274320"/>
          </a:xfrm>
          <a:prstGeom prst="rect">
            <a:avLst/>
          </a:prstGeom>
        </p:spPr>
      </p:pic>
    </p:spTree>
    <p:custDataLst>
      <p:tags r:id="rId1"/>
    </p:custDataLst>
    <p:extLst>
      <p:ext uri="{BB962C8B-B14F-4D97-AF65-F5344CB8AC3E}">
        <p14:creationId xmlns:p14="http://schemas.microsoft.com/office/powerpoint/2010/main" val="56037204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CDC1F4BD-EA40-FB16-115E-6863FCF6B5F0}"/>
              </a:ext>
            </a:extLst>
          </p:cNvPr>
          <p:cNvSpPr>
            <a:spLocks noGrp="1"/>
          </p:cNvSpPr>
          <p:nvPr>
            <p:ph type="body" sz="quarter" idx="24"/>
          </p:nvPr>
        </p:nvSpPr>
        <p:spPr/>
        <p:txBody>
          <a:bodyPr/>
          <a:lstStyle/>
          <a:p>
            <a:r>
              <a:rPr lang="en-US" dirty="0"/>
              <a:t>Standards of Care: Section 12</a:t>
            </a:r>
          </a:p>
        </p:txBody>
      </p:sp>
      <p:pic>
        <p:nvPicPr>
          <p:cNvPr id="3" name="Picture 2" descr="A black background with a black square&#10;&#10;Description automatically generated with medium confidence">
            <a:extLst>
              <a:ext uri="{FF2B5EF4-FFF2-40B4-BE49-F238E27FC236}">
                <a16:creationId xmlns:a16="http://schemas.microsoft.com/office/drawing/2014/main" id="{55178D4A-BD5F-2E1B-191D-D8AD89F166C0}"/>
              </a:ext>
            </a:extLst>
          </p:cNvPr>
          <p:cNvPicPr>
            <a:picLocks noChangeAspect="1"/>
          </p:cNvPicPr>
          <p:nvPr/>
        </p:nvPicPr>
        <p:blipFill>
          <a:blip r:embed="rId4"/>
          <a:stretch>
            <a:fillRect/>
          </a:stretch>
        </p:blipFill>
        <p:spPr>
          <a:xfrm>
            <a:off x="491796" y="1491085"/>
            <a:ext cx="8160407" cy="2161330"/>
          </a:xfrm>
          <a:prstGeom prst="rect">
            <a:avLst/>
          </a:prstGeom>
        </p:spPr>
      </p:pic>
      <p:pic>
        <p:nvPicPr>
          <p:cNvPr id="2" name="Picture 1">
            <a:extLst>
              <a:ext uri="{FF2B5EF4-FFF2-40B4-BE49-F238E27FC236}">
                <a16:creationId xmlns:a16="http://schemas.microsoft.com/office/drawing/2014/main" id="{92921081-C736-E712-F48B-5D08C435A6EF}"/>
              </a:ext>
            </a:extLst>
          </p:cNvPr>
          <p:cNvPicPr>
            <a:picLocks noChangeAspect="1"/>
          </p:cNvPicPr>
          <p:nvPr/>
        </p:nvPicPr>
        <p:blipFill>
          <a:blip r:embed="rId5"/>
          <a:stretch>
            <a:fillRect/>
          </a:stretch>
        </p:blipFill>
        <p:spPr>
          <a:xfrm>
            <a:off x="0" y="4844659"/>
            <a:ext cx="5219918" cy="274320"/>
          </a:xfrm>
          <a:prstGeom prst="rect">
            <a:avLst/>
          </a:prstGeom>
        </p:spPr>
      </p:pic>
    </p:spTree>
    <p:custDataLst>
      <p:tags r:id="rId1"/>
    </p:custDataLst>
    <p:extLst>
      <p:ext uri="{BB962C8B-B14F-4D97-AF65-F5344CB8AC3E}">
        <p14:creationId xmlns:p14="http://schemas.microsoft.com/office/powerpoint/2010/main" val="39598839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CDC1F4BD-EA40-FB16-115E-6863FCF6B5F0}"/>
              </a:ext>
            </a:extLst>
          </p:cNvPr>
          <p:cNvSpPr>
            <a:spLocks noGrp="1"/>
          </p:cNvSpPr>
          <p:nvPr>
            <p:ph type="body" sz="quarter" idx="24"/>
          </p:nvPr>
        </p:nvSpPr>
        <p:spPr/>
        <p:txBody>
          <a:bodyPr/>
          <a:lstStyle/>
          <a:p>
            <a:r>
              <a:rPr lang="en-US" dirty="0"/>
              <a:t>Standards of Care: Section 12</a:t>
            </a:r>
          </a:p>
        </p:txBody>
      </p:sp>
      <p:pic>
        <p:nvPicPr>
          <p:cNvPr id="4" name="Picture 3" descr="A screen shot of a computer screen&#10;&#10;Description automatically generated">
            <a:extLst>
              <a:ext uri="{FF2B5EF4-FFF2-40B4-BE49-F238E27FC236}">
                <a16:creationId xmlns:a16="http://schemas.microsoft.com/office/drawing/2014/main" id="{046428D5-6728-0000-A716-B881F4CF8C4F}"/>
              </a:ext>
            </a:extLst>
          </p:cNvPr>
          <p:cNvPicPr>
            <a:picLocks noChangeAspect="1"/>
          </p:cNvPicPr>
          <p:nvPr/>
        </p:nvPicPr>
        <p:blipFill>
          <a:blip r:embed="rId4"/>
          <a:stretch>
            <a:fillRect/>
          </a:stretch>
        </p:blipFill>
        <p:spPr>
          <a:xfrm>
            <a:off x="491796" y="911959"/>
            <a:ext cx="8160407" cy="3319581"/>
          </a:xfrm>
          <a:prstGeom prst="rect">
            <a:avLst/>
          </a:prstGeom>
        </p:spPr>
      </p:pic>
      <p:pic>
        <p:nvPicPr>
          <p:cNvPr id="2" name="Picture 1">
            <a:extLst>
              <a:ext uri="{FF2B5EF4-FFF2-40B4-BE49-F238E27FC236}">
                <a16:creationId xmlns:a16="http://schemas.microsoft.com/office/drawing/2014/main" id="{1CA6B243-4916-215D-AEBD-11F2678F10A4}"/>
              </a:ext>
            </a:extLst>
          </p:cNvPr>
          <p:cNvPicPr>
            <a:picLocks noChangeAspect="1"/>
          </p:cNvPicPr>
          <p:nvPr/>
        </p:nvPicPr>
        <p:blipFill>
          <a:blip r:embed="rId5"/>
          <a:stretch>
            <a:fillRect/>
          </a:stretch>
        </p:blipFill>
        <p:spPr>
          <a:xfrm>
            <a:off x="55891" y="4869180"/>
            <a:ext cx="5219918" cy="274320"/>
          </a:xfrm>
          <a:prstGeom prst="rect">
            <a:avLst/>
          </a:prstGeom>
        </p:spPr>
      </p:pic>
    </p:spTree>
    <p:custDataLst>
      <p:tags r:id="rId1"/>
    </p:custDataLst>
    <p:extLst>
      <p:ext uri="{BB962C8B-B14F-4D97-AF65-F5344CB8AC3E}">
        <p14:creationId xmlns:p14="http://schemas.microsoft.com/office/powerpoint/2010/main" val="196523824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E3E96-027D-209C-A4A0-0F070088F7F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BECFC8B-AE19-F2F3-2B8F-328990EF30E8}"/>
              </a:ext>
            </a:extLst>
          </p:cNvPr>
          <p:cNvSpPr>
            <a:spLocks noGrp="1"/>
          </p:cNvSpPr>
          <p:nvPr>
            <p:ph type="title"/>
          </p:nvPr>
        </p:nvSpPr>
        <p:spPr>
          <a:xfrm>
            <a:off x="1209041" y="1908632"/>
            <a:ext cx="6725918" cy="775597"/>
          </a:xfrm>
        </p:spPr>
        <p:txBody>
          <a:bodyPr/>
          <a:lstStyle/>
          <a:p>
            <a:r>
              <a:rPr lang="en-US" dirty="0"/>
              <a:t>Section 13</a:t>
            </a:r>
            <a:br>
              <a:rPr lang="en-US" dirty="0"/>
            </a:br>
            <a:r>
              <a:rPr lang="en-US" sz="2400" b="0" dirty="0"/>
              <a:t>Older Adults</a:t>
            </a:r>
          </a:p>
        </p:txBody>
      </p:sp>
    </p:spTree>
    <p:custDataLst>
      <p:tags r:id="rId1"/>
    </p:custDataLst>
    <p:extLst>
      <p:ext uri="{BB962C8B-B14F-4D97-AF65-F5344CB8AC3E}">
        <p14:creationId xmlns:p14="http://schemas.microsoft.com/office/powerpoint/2010/main" val="2426532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08EF4F1A-0159-B527-C737-8389E8225852}"/>
              </a:ext>
            </a:extLst>
          </p:cNvPr>
          <p:cNvSpPr txBox="1">
            <a:spLocks/>
          </p:cNvSpPr>
          <p:nvPr/>
        </p:nvSpPr>
        <p:spPr>
          <a:xfrm>
            <a:off x="580662" y="161681"/>
            <a:ext cx="7540625" cy="26785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Standards of Care: Section 2</a:t>
            </a:r>
          </a:p>
        </p:txBody>
      </p:sp>
      <p:sp>
        <p:nvSpPr>
          <p:cNvPr id="10" name="Text Placeholder 12">
            <a:extLst>
              <a:ext uri="{FF2B5EF4-FFF2-40B4-BE49-F238E27FC236}">
                <a16:creationId xmlns:a16="http://schemas.microsoft.com/office/drawing/2014/main" id="{213318C4-2FD7-857E-869E-FF94093B16CD}"/>
              </a:ext>
            </a:extLst>
          </p:cNvPr>
          <p:cNvSpPr txBox="1">
            <a:spLocks/>
          </p:cNvSpPr>
          <p:nvPr/>
        </p:nvSpPr>
        <p:spPr>
          <a:xfrm>
            <a:off x="1555601" y="588029"/>
            <a:ext cx="7588399" cy="45853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Informal Risk Factor Assessment for Prediabetes and Type 2 Diabetes</a:t>
            </a:r>
          </a:p>
          <a:p>
            <a:endParaRPr lang="en-US" dirty="0"/>
          </a:p>
        </p:txBody>
      </p:sp>
      <p:pic>
        <p:nvPicPr>
          <p:cNvPr id="14" name="Picture 13" descr="A close-up of a black background&#10;&#10;Description automatically generated">
            <a:extLst>
              <a:ext uri="{FF2B5EF4-FFF2-40B4-BE49-F238E27FC236}">
                <a16:creationId xmlns:a16="http://schemas.microsoft.com/office/drawing/2014/main" id="{DD49737E-9DBA-EC47-A508-F72CBE4DD39F}"/>
              </a:ext>
            </a:extLst>
          </p:cNvPr>
          <p:cNvPicPr>
            <a:picLocks noChangeAspect="1"/>
          </p:cNvPicPr>
          <p:nvPr/>
        </p:nvPicPr>
        <p:blipFill>
          <a:blip r:embed="rId4"/>
          <a:stretch>
            <a:fillRect/>
          </a:stretch>
        </p:blipFill>
        <p:spPr>
          <a:xfrm>
            <a:off x="1094782" y="1269317"/>
            <a:ext cx="7467727" cy="3609769"/>
          </a:xfrm>
          <a:prstGeom prst="rect">
            <a:avLst/>
          </a:prstGeom>
        </p:spPr>
      </p:pic>
      <p:pic>
        <p:nvPicPr>
          <p:cNvPr id="4" name="Picture 3">
            <a:extLst>
              <a:ext uri="{FF2B5EF4-FFF2-40B4-BE49-F238E27FC236}">
                <a16:creationId xmlns:a16="http://schemas.microsoft.com/office/drawing/2014/main" id="{B494DCB8-A646-81AC-3293-ECB456B9BE0A}"/>
              </a:ext>
            </a:extLst>
          </p:cNvPr>
          <p:cNvPicPr>
            <a:picLocks noChangeAspect="1"/>
          </p:cNvPicPr>
          <p:nvPr/>
        </p:nvPicPr>
        <p:blipFill>
          <a:blip r:embed="rId5"/>
          <a:stretch>
            <a:fillRect/>
          </a:stretch>
        </p:blipFill>
        <p:spPr>
          <a:xfrm>
            <a:off x="0" y="4879086"/>
            <a:ext cx="4980868" cy="274320"/>
          </a:xfrm>
          <a:prstGeom prst="rect">
            <a:avLst/>
          </a:prstGeom>
        </p:spPr>
      </p:pic>
    </p:spTree>
    <p:custDataLst>
      <p:tags r:id="rId1"/>
    </p:custDataLst>
    <p:extLst>
      <p:ext uri="{BB962C8B-B14F-4D97-AF65-F5344CB8AC3E}">
        <p14:creationId xmlns:p14="http://schemas.microsoft.com/office/powerpoint/2010/main" val="6765407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CDC1F4BD-EA40-FB16-115E-6863FCF6B5F0}"/>
              </a:ext>
            </a:extLst>
          </p:cNvPr>
          <p:cNvSpPr>
            <a:spLocks noGrp="1"/>
          </p:cNvSpPr>
          <p:nvPr>
            <p:ph type="body" sz="quarter" idx="24"/>
          </p:nvPr>
        </p:nvSpPr>
        <p:spPr>
          <a:xfrm>
            <a:off x="492955" y="0"/>
            <a:ext cx="7540625" cy="267859"/>
          </a:xfrm>
        </p:spPr>
        <p:txBody>
          <a:bodyPr/>
          <a:lstStyle/>
          <a:p>
            <a:r>
              <a:rPr lang="en-US" dirty="0"/>
              <a:t>Standards of Care: Section 13</a:t>
            </a:r>
          </a:p>
        </p:txBody>
      </p:sp>
      <p:pic>
        <p:nvPicPr>
          <p:cNvPr id="3" name="Picture 2" descr="A poster of a medical program&#10;&#10;Description automatically generated with medium confidence">
            <a:extLst>
              <a:ext uri="{FF2B5EF4-FFF2-40B4-BE49-F238E27FC236}">
                <a16:creationId xmlns:a16="http://schemas.microsoft.com/office/drawing/2014/main" id="{E8A66E4F-0518-E1B1-C0FE-EC146F95CDD1}"/>
              </a:ext>
            </a:extLst>
          </p:cNvPr>
          <p:cNvPicPr>
            <a:picLocks noChangeAspect="1"/>
          </p:cNvPicPr>
          <p:nvPr/>
        </p:nvPicPr>
        <p:blipFill>
          <a:blip r:embed="rId4"/>
          <a:stretch>
            <a:fillRect/>
          </a:stretch>
        </p:blipFill>
        <p:spPr>
          <a:xfrm>
            <a:off x="3375674" y="190547"/>
            <a:ext cx="4593795" cy="4879631"/>
          </a:xfrm>
          <a:prstGeom prst="rect">
            <a:avLst/>
          </a:prstGeom>
        </p:spPr>
      </p:pic>
      <p:pic>
        <p:nvPicPr>
          <p:cNvPr id="5" name="Picture 4">
            <a:extLst>
              <a:ext uri="{FF2B5EF4-FFF2-40B4-BE49-F238E27FC236}">
                <a16:creationId xmlns:a16="http://schemas.microsoft.com/office/drawing/2014/main" id="{3CF019FC-BE74-C1A4-AE35-9E998714ADE5}"/>
              </a:ext>
            </a:extLst>
          </p:cNvPr>
          <p:cNvPicPr>
            <a:picLocks noChangeAspect="1"/>
          </p:cNvPicPr>
          <p:nvPr/>
        </p:nvPicPr>
        <p:blipFill>
          <a:blip r:embed="rId5"/>
          <a:stretch>
            <a:fillRect/>
          </a:stretch>
        </p:blipFill>
        <p:spPr>
          <a:xfrm>
            <a:off x="0" y="4869180"/>
            <a:ext cx="5299550" cy="274320"/>
          </a:xfrm>
          <a:prstGeom prst="rect">
            <a:avLst/>
          </a:prstGeom>
        </p:spPr>
      </p:pic>
    </p:spTree>
    <p:custDataLst>
      <p:tags r:id="rId1"/>
    </p:custDataLst>
    <p:extLst>
      <p:ext uri="{BB962C8B-B14F-4D97-AF65-F5344CB8AC3E}">
        <p14:creationId xmlns:p14="http://schemas.microsoft.com/office/powerpoint/2010/main" val="142229916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CDC1F4BD-EA40-FB16-115E-6863FCF6B5F0}"/>
              </a:ext>
            </a:extLst>
          </p:cNvPr>
          <p:cNvSpPr>
            <a:spLocks noGrp="1"/>
          </p:cNvSpPr>
          <p:nvPr>
            <p:ph type="body" sz="quarter" idx="24"/>
          </p:nvPr>
        </p:nvSpPr>
        <p:spPr>
          <a:xfrm>
            <a:off x="580662" y="0"/>
            <a:ext cx="7540625" cy="267859"/>
          </a:xfrm>
        </p:spPr>
        <p:txBody>
          <a:bodyPr/>
          <a:lstStyle/>
          <a:p>
            <a:r>
              <a:rPr lang="en-US" dirty="0"/>
              <a:t>Standards of Care: Section 13</a:t>
            </a:r>
          </a:p>
        </p:txBody>
      </p:sp>
      <p:sp>
        <p:nvSpPr>
          <p:cNvPr id="4" name="Text Placeholder 10">
            <a:extLst>
              <a:ext uri="{FF2B5EF4-FFF2-40B4-BE49-F238E27FC236}">
                <a16:creationId xmlns:a16="http://schemas.microsoft.com/office/drawing/2014/main" id="{AB4B6F06-617E-D81D-E85F-0272EBDE6B18}"/>
              </a:ext>
            </a:extLst>
          </p:cNvPr>
          <p:cNvSpPr txBox="1">
            <a:spLocks/>
          </p:cNvSpPr>
          <p:nvPr/>
        </p:nvSpPr>
        <p:spPr>
          <a:xfrm>
            <a:off x="1782439" y="267859"/>
            <a:ext cx="4026044" cy="215444"/>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effectLst/>
              </a:rPr>
              <a:t>Simplification of Complex Insulin Therapy</a:t>
            </a:r>
            <a:endParaRPr lang="en-US" sz="1100" dirty="0">
              <a:effectLst/>
            </a:endParaRPr>
          </a:p>
        </p:txBody>
      </p:sp>
      <p:pic>
        <p:nvPicPr>
          <p:cNvPr id="3" name="Picture 2">
            <a:extLst>
              <a:ext uri="{FF2B5EF4-FFF2-40B4-BE49-F238E27FC236}">
                <a16:creationId xmlns:a16="http://schemas.microsoft.com/office/drawing/2014/main" id="{6BA483EE-5D46-8E46-5535-EE9CA98A500D}"/>
              </a:ext>
            </a:extLst>
          </p:cNvPr>
          <p:cNvPicPr>
            <a:picLocks noChangeAspect="1"/>
          </p:cNvPicPr>
          <p:nvPr/>
        </p:nvPicPr>
        <p:blipFill>
          <a:blip r:embed="rId4"/>
          <a:stretch>
            <a:fillRect/>
          </a:stretch>
        </p:blipFill>
        <p:spPr>
          <a:xfrm>
            <a:off x="1708252" y="477909"/>
            <a:ext cx="6166624" cy="4398533"/>
          </a:xfrm>
          <a:prstGeom prst="rect">
            <a:avLst/>
          </a:prstGeom>
        </p:spPr>
      </p:pic>
      <p:pic>
        <p:nvPicPr>
          <p:cNvPr id="6" name="Picture 5">
            <a:extLst>
              <a:ext uri="{FF2B5EF4-FFF2-40B4-BE49-F238E27FC236}">
                <a16:creationId xmlns:a16="http://schemas.microsoft.com/office/drawing/2014/main" id="{59C617BE-F2DA-6E18-D7A8-10572240D7AC}"/>
              </a:ext>
            </a:extLst>
          </p:cNvPr>
          <p:cNvPicPr>
            <a:picLocks noChangeAspect="1"/>
          </p:cNvPicPr>
          <p:nvPr/>
        </p:nvPicPr>
        <p:blipFill>
          <a:blip r:embed="rId5"/>
          <a:stretch>
            <a:fillRect/>
          </a:stretch>
        </p:blipFill>
        <p:spPr>
          <a:xfrm>
            <a:off x="0" y="4875641"/>
            <a:ext cx="5299550" cy="274320"/>
          </a:xfrm>
          <a:prstGeom prst="rect">
            <a:avLst/>
          </a:prstGeom>
        </p:spPr>
      </p:pic>
    </p:spTree>
    <p:custDataLst>
      <p:tags r:id="rId1"/>
    </p:custDataLst>
    <p:extLst>
      <p:ext uri="{BB962C8B-B14F-4D97-AF65-F5344CB8AC3E}">
        <p14:creationId xmlns:p14="http://schemas.microsoft.com/office/powerpoint/2010/main" val="94431335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E3E96-027D-209C-A4A0-0F070088F7F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BECFC8B-AE19-F2F3-2B8F-328990EF30E8}"/>
              </a:ext>
            </a:extLst>
          </p:cNvPr>
          <p:cNvSpPr>
            <a:spLocks noGrp="1"/>
          </p:cNvSpPr>
          <p:nvPr>
            <p:ph type="title"/>
          </p:nvPr>
        </p:nvSpPr>
        <p:spPr>
          <a:xfrm>
            <a:off x="1209041" y="1908632"/>
            <a:ext cx="6725918" cy="775597"/>
          </a:xfrm>
        </p:spPr>
        <p:txBody>
          <a:bodyPr/>
          <a:lstStyle/>
          <a:p>
            <a:r>
              <a:rPr lang="en-US" dirty="0"/>
              <a:t>Section 14</a:t>
            </a:r>
            <a:br>
              <a:rPr lang="en-US" dirty="0"/>
            </a:br>
            <a:r>
              <a:rPr lang="en-US" sz="2400" b="0" dirty="0"/>
              <a:t>Children and Adolescents</a:t>
            </a:r>
          </a:p>
        </p:txBody>
      </p:sp>
    </p:spTree>
    <p:custDataLst>
      <p:tags r:id="rId1"/>
    </p:custDataLst>
    <p:extLst>
      <p:ext uri="{BB962C8B-B14F-4D97-AF65-F5344CB8AC3E}">
        <p14:creationId xmlns:p14="http://schemas.microsoft.com/office/powerpoint/2010/main" val="22626394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CDC1F4BD-EA40-FB16-115E-6863FCF6B5F0}"/>
              </a:ext>
            </a:extLst>
          </p:cNvPr>
          <p:cNvSpPr>
            <a:spLocks noGrp="1"/>
          </p:cNvSpPr>
          <p:nvPr>
            <p:ph type="body" sz="quarter" idx="24"/>
          </p:nvPr>
        </p:nvSpPr>
        <p:spPr/>
        <p:txBody>
          <a:bodyPr/>
          <a:lstStyle/>
          <a:p>
            <a:r>
              <a:rPr lang="en-US" dirty="0"/>
              <a:t>Standards of Care: Section 14</a:t>
            </a:r>
          </a:p>
        </p:txBody>
      </p:sp>
      <p:pic>
        <p:nvPicPr>
          <p:cNvPr id="3" name="Picture 2" descr="A group of colorful labels with text&#10;&#10;Description automatically generated with medium confidence">
            <a:extLst>
              <a:ext uri="{FF2B5EF4-FFF2-40B4-BE49-F238E27FC236}">
                <a16:creationId xmlns:a16="http://schemas.microsoft.com/office/drawing/2014/main" id="{8B38E7F1-854B-C625-2197-CC1E3CD0AA4C}"/>
              </a:ext>
            </a:extLst>
          </p:cNvPr>
          <p:cNvPicPr>
            <a:picLocks noChangeAspect="1"/>
          </p:cNvPicPr>
          <p:nvPr/>
        </p:nvPicPr>
        <p:blipFill>
          <a:blip r:embed="rId4"/>
          <a:stretch>
            <a:fillRect/>
          </a:stretch>
        </p:blipFill>
        <p:spPr>
          <a:xfrm>
            <a:off x="924063" y="744317"/>
            <a:ext cx="7295874" cy="3654865"/>
          </a:xfrm>
          <a:prstGeom prst="rect">
            <a:avLst/>
          </a:prstGeom>
        </p:spPr>
      </p:pic>
      <p:pic>
        <p:nvPicPr>
          <p:cNvPr id="5" name="Picture 4">
            <a:extLst>
              <a:ext uri="{FF2B5EF4-FFF2-40B4-BE49-F238E27FC236}">
                <a16:creationId xmlns:a16="http://schemas.microsoft.com/office/drawing/2014/main" id="{DB19E8EA-4805-A64B-5A02-EAF11F5590AB}"/>
              </a:ext>
            </a:extLst>
          </p:cNvPr>
          <p:cNvPicPr>
            <a:picLocks noChangeAspect="1"/>
          </p:cNvPicPr>
          <p:nvPr/>
        </p:nvPicPr>
        <p:blipFill>
          <a:blip r:embed="rId5"/>
          <a:stretch>
            <a:fillRect/>
          </a:stretch>
        </p:blipFill>
        <p:spPr>
          <a:xfrm>
            <a:off x="0" y="4869180"/>
            <a:ext cx="5341402" cy="274320"/>
          </a:xfrm>
          <a:prstGeom prst="rect">
            <a:avLst/>
          </a:prstGeom>
        </p:spPr>
      </p:pic>
    </p:spTree>
    <p:custDataLst>
      <p:tags r:id="rId1"/>
    </p:custDataLst>
    <p:extLst>
      <p:ext uri="{BB962C8B-B14F-4D97-AF65-F5344CB8AC3E}">
        <p14:creationId xmlns:p14="http://schemas.microsoft.com/office/powerpoint/2010/main" val="97034849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CDC1F4BD-EA40-FB16-115E-6863FCF6B5F0}"/>
              </a:ext>
            </a:extLst>
          </p:cNvPr>
          <p:cNvSpPr>
            <a:spLocks noGrp="1"/>
          </p:cNvSpPr>
          <p:nvPr>
            <p:ph type="body" sz="quarter" idx="24"/>
          </p:nvPr>
        </p:nvSpPr>
        <p:spPr/>
        <p:txBody>
          <a:bodyPr/>
          <a:lstStyle/>
          <a:p>
            <a:r>
              <a:rPr lang="en-US" dirty="0"/>
              <a:t>Standards of Care: Section 14</a:t>
            </a:r>
          </a:p>
        </p:txBody>
      </p:sp>
      <p:pic>
        <p:nvPicPr>
          <p:cNvPr id="4" name="Picture 3" descr="A black and white text on a black background&#10;&#10;Description automatically generated">
            <a:extLst>
              <a:ext uri="{FF2B5EF4-FFF2-40B4-BE49-F238E27FC236}">
                <a16:creationId xmlns:a16="http://schemas.microsoft.com/office/drawing/2014/main" id="{BF90AA02-7C46-81B1-5A31-FD06C9DE4DA5}"/>
              </a:ext>
            </a:extLst>
          </p:cNvPr>
          <p:cNvPicPr>
            <a:picLocks noChangeAspect="1"/>
          </p:cNvPicPr>
          <p:nvPr/>
        </p:nvPicPr>
        <p:blipFill>
          <a:blip r:embed="rId4"/>
          <a:stretch>
            <a:fillRect/>
          </a:stretch>
        </p:blipFill>
        <p:spPr>
          <a:xfrm>
            <a:off x="1044316" y="779880"/>
            <a:ext cx="7076971" cy="3865456"/>
          </a:xfrm>
          <a:prstGeom prst="rect">
            <a:avLst/>
          </a:prstGeom>
        </p:spPr>
      </p:pic>
      <p:pic>
        <p:nvPicPr>
          <p:cNvPr id="2" name="Picture 1">
            <a:extLst>
              <a:ext uri="{FF2B5EF4-FFF2-40B4-BE49-F238E27FC236}">
                <a16:creationId xmlns:a16="http://schemas.microsoft.com/office/drawing/2014/main" id="{3DACB7AC-06CC-3BB8-1A79-E3E0E2922D15}"/>
              </a:ext>
            </a:extLst>
          </p:cNvPr>
          <p:cNvPicPr>
            <a:picLocks noChangeAspect="1"/>
          </p:cNvPicPr>
          <p:nvPr/>
        </p:nvPicPr>
        <p:blipFill>
          <a:blip r:embed="rId5"/>
          <a:stretch>
            <a:fillRect/>
          </a:stretch>
        </p:blipFill>
        <p:spPr>
          <a:xfrm>
            <a:off x="0" y="4869180"/>
            <a:ext cx="5341402" cy="274320"/>
          </a:xfrm>
          <a:prstGeom prst="rect">
            <a:avLst/>
          </a:prstGeom>
        </p:spPr>
      </p:pic>
    </p:spTree>
    <p:custDataLst>
      <p:tags r:id="rId1"/>
    </p:custDataLst>
    <p:extLst>
      <p:ext uri="{BB962C8B-B14F-4D97-AF65-F5344CB8AC3E}">
        <p14:creationId xmlns:p14="http://schemas.microsoft.com/office/powerpoint/2010/main" val="83978118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CDC1F4BD-EA40-FB16-115E-6863FCF6B5F0}"/>
              </a:ext>
            </a:extLst>
          </p:cNvPr>
          <p:cNvSpPr>
            <a:spLocks noGrp="1"/>
          </p:cNvSpPr>
          <p:nvPr>
            <p:ph type="body" sz="quarter" idx="24"/>
          </p:nvPr>
        </p:nvSpPr>
        <p:spPr>
          <a:xfrm>
            <a:off x="572779" y="0"/>
            <a:ext cx="7540625" cy="267859"/>
          </a:xfrm>
        </p:spPr>
        <p:txBody>
          <a:bodyPr/>
          <a:lstStyle/>
          <a:p>
            <a:r>
              <a:rPr lang="en-US" dirty="0"/>
              <a:t>Standards of Care: Section 14</a:t>
            </a:r>
          </a:p>
        </p:txBody>
      </p:sp>
      <p:sp>
        <p:nvSpPr>
          <p:cNvPr id="3" name="Text Placeholder 10">
            <a:extLst>
              <a:ext uri="{FF2B5EF4-FFF2-40B4-BE49-F238E27FC236}">
                <a16:creationId xmlns:a16="http://schemas.microsoft.com/office/drawing/2014/main" id="{72756A6B-B48C-06E4-D4F9-6BDF58619E74}"/>
              </a:ext>
            </a:extLst>
          </p:cNvPr>
          <p:cNvSpPr txBox="1">
            <a:spLocks/>
          </p:cNvSpPr>
          <p:nvPr/>
        </p:nvSpPr>
        <p:spPr>
          <a:xfrm>
            <a:off x="422791" y="2140189"/>
            <a:ext cx="2671463" cy="646331"/>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effectLst/>
                <a:latin typeface="Helvetica" pitchFamily="2" charset="0"/>
              </a:rPr>
              <a:t>Addressing Probable New Cases of Type 2 Diabetes in Youth</a:t>
            </a:r>
            <a:endParaRPr lang="en-US" dirty="0">
              <a:effectLst/>
              <a:latin typeface="Helvetica" pitchFamily="2" charset="0"/>
            </a:endParaRPr>
          </a:p>
        </p:txBody>
      </p:sp>
      <p:pic>
        <p:nvPicPr>
          <p:cNvPr id="5" name="Picture 4" descr="A screenshot of a black screen&#10;&#10;Description automatically generated">
            <a:extLst>
              <a:ext uri="{FF2B5EF4-FFF2-40B4-BE49-F238E27FC236}">
                <a16:creationId xmlns:a16="http://schemas.microsoft.com/office/drawing/2014/main" id="{F6C59AE7-89AB-786C-8570-B2A8E3202BC3}"/>
              </a:ext>
            </a:extLst>
          </p:cNvPr>
          <p:cNvPicPr>
            <a:picLocks noChangeAspect="1"/>
          </p:cNvPicPr>
          <p:nvPr/>
        </p:nvPicPr>
        <p:blipFill>
          <a:blip r:embed="rId4"/>
          <a:stretch>
            <a:fillRect/>
          </a:stretch>
        </p:blipFill>
        <p:spPr>
          <a:xfrm>
            <a:off x="3007328" y="214770"/>
            <a:ext cx="4780838" cy="4733370"/>
          </a:xfrm>
          <a:prstGeom prst="rect">
            <a:avLst/>
          </a:prstGeom>
        </p:spPr>
      </p:pic>
      <p:pic>
        <p:nvPicPr>
          <p:cNvPr id="2" name="Picture 1">
            <a:extLst>
              <a:ext uri="{FF2B5EF4-FFF2-40B4-BE49-F238E27FC236}">
                <a16:creationId xmlns:a16="http://schemas.microsoft.com/office/drawing/2014/main" id="{36FC9F48-647C-84C9-8688-CAA593446CE8}"/>
              </a:ext>
            </a:extLst>
          </p:cNvPr>
          <p:cNvPicPr>
            <a:picLocks noChangeAspect="1"/>
          </p:cNvPicPr>
          <p:nvPr/>
        </p:nvPicPr>
        <p:blipFill>
          <a:blip r:embed="rId5"/>
          <a:stretch>
            <a:fillRect/>
          </a:stretch>
        </p:blipFill>
        <p:spPr>
          <a:xfrm>
            <a:off x="-17445" y="4869180"/>
            <a:ext cx="5341402" cy="274320"/>
          </a:xfrm>
          <a:prstGeom prst="rect">
            <a:avLst/>
          </a:prstGeom>
        </p:spPr>
      </p:pic>
    </p:spTree>
    <p:custDataLst>
      <p:tags r:id="rId1"/>
    </p:custDataLst>
    <p:extLst>
      <p:ext uri="{BB962C8B-B14F-4D97-AF65-F5344CB8AC3E}">
        <p14:creationId xmlns:p14="http://schemas.microsoft.com/office/powerpoint/2010/main" val="48905479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E3E96-027D-209C-A4A0-0F070088F7F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BECFC8B-AE19-F2F3-2B8F-328990EF30E8}"/>
              </a:ext>
            </a:extLst>
          </p:cNvPr>
          <p:cNvSpPr>
            <a:spLocks noGrp="1"/>
          </p:cNvSpPr>
          <p:nvPr>
            <p:ph type="title"/>
          </p:nvPr>
        </p:nvSpPr>
        <p:spPr>
          <a:xfrm>
            <a:off x="1209041" y="1908632"/>
            <a:ext cx="6725918" cy="775597"/>
          </a:xfrm>
        </p:spPr>
        <p:txBody>
          <a:bodyPr/>
          <a:lstStyle/>
          <a:p>
            <a:r>
              <a:rPr lang="en-US" dirty="0"/>
              <a:t>Section 15</a:t>
            </a:r>
            <a:br>
              <a:rPr lang="en-US" dirty="0"/>
            </a:br>
            <a:r>
              <a:rPr lang="en-US" sz="2400" b="0" dirty="0"/>
              <a:t>Management of Diabetes in Pregnancy</a:t>
            </a:r>
          </a:p>
        </p:txBody>
      </p:sp>
    </p:spTree>
    <p:custDataLst>
      <p:tags r:id="rId1"/>
    </p:custDataLst>
    <p:extLst>
      <p:ext uri="{BB962C8B-B14F-4D97-AF65-F5344CB8AC3E}">
        <p14:creationId xmlns:p14="http://schemas.microsoft.com/office/powerpoint/2010/main" val="418524264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CDC1F4BD-EA40-FB16-115E-6863FCF6B5F0}"/>
              </a:ext>
            </a:extLst>
          </p:cNvPr>
          <p:cNvSpPr>
            <a:spLocks noGrp="1"/>
          </p:cNvSpPr>
          <p:nvPr>
            <p:ph type="body" sz="quarter" idx="24"/>
          </p:nvPr>
        </p:nvSpPr>
        <p:spPr>
          <a:xfrm>
            <a:off x="441799" y="153183"/>
            <a:ext cx="7540625" cy="267859"/>
          </a:xfrm>
        </p:spPr>
        <p:txBody>
          <a:bodyPr/>
          <a:lstStyle/>
          <a:p>
            <a:r>
              <a:rPr lang="en-US" dirty="0"/>
              <a:t>Standards of Care: Section 15</a:t>
            </a:r>
          </a:p>
        </p:txBody>
      </p:sp>
      <p:pic>
        <p:nvPicPr>
          <p:cNvPr id="5" name="Picture 4" descr="A cartoon character in a video game&#10;&#10;Description automatically generated">
            <a:extLst>
              <a:ext uri="{FF2B5EF4-FFF2-40B4-BE49-F238E27FC236}">
                <a16:creationId xmlns:a16="http://schemas.microsoft.com/office/drawing/2014/main" id="{695CC82A-8842-DA04-5E22-A5BCD9D3D7F3}"/>
              </a:ext>
            </a:extLst>
          </p:cNvPr>
          <p:cNvPicPr>
            <a:picLocks noChangeAspect="1"/>
          </p:cNvPicPr>
          <p:nvPr/>
        </p:nvPicPr>
        <p:blipFill>
          <a:blip r:embed="rId4"/>
          <a:stretch>
            <a:fillRect/>
          </a:stretch>
        </p:blipFill>
        <p:spPr>
          <a:xfrm>
            <a:off x="275663" y="287113"/>
            <a:ext cx="8592673" cy="4569273"/>
          </a:xfrm>
          <a:prstGeom prst="rect">
            <a:avLst/>
          </a:prstGeom>
        </p:spPr>
      </p:pic>
      <p:pic>
        <p:nvPicPr>
          <p:cNvPr id="4" name="Picture 3">
            <a:extLst>
              <a:ext uri="{FF2B5EF4-FFF2-40B4-BE49-F238E27FC236}">
                <a16:creationId xmlns:a16="http://schemas.microsoft.com/office/drawing/2014/main" id="{689C2DB1-0A91-56AB-9878-0E5BD80DFA24}"/>
              </a:ext>
            </a:extLst>
          </p:cNvPr>
          <p:cNvPicPr>
            <a:picLocks noChangeAspect="1"/>
          </p:cNvPicPr>
          <p:nvPr/>
        </p:nvPicPr>
        <p:blipFill>
          <a:blip r:embed="rId5"/>
          <a:stretch>
            <a:fillRect/>
          </a:stretch>
        </p:blipFill>
        <p:spPr>
          <a:xfrm>
            <a:off x="0" y="4869180"/>
            <a:ext cx="5343282" cy="274320"/>
          </a:xfrm>
          <a:prstGeom prst="rect">
            <a:avLst/>
          </a:prstGeom>
        </p:spPr>
      </p:pic>
    </p:spTree>
    <p:custDataLst>
      <p:tags r:id="rId1"/>
    </p:custDataLst>
    <p:extLst>
      <p:ext uri="{BB962C8B-B14F-4D97-AF65-F5344CB8AC3E}">
        <p14:creationId xmlns:p14="http://schemas.microsoft.com/office/powerpoint/2010/main" val="265029266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CDC1F4BD-EA40-FB16-115E-6863FCF6B5F0}"/>
              </a:ext>
            </a:extLst>
          </p:cNvPr>
          <p:cNvSpPr>
            <a:spLocks noGrp="1"/>
          </p:cNvSpPr>
          <p:nvPr>
            <p:ph type="body" sz="quarter" idx="24"/>
          </p:nvPr>
        </p:nvSpPr>
        <p:spPr/>
        <p:txBody>
          <a:bodyPr/>
          <a:lstStyle/>
          <a:p>
            <a:r>
              <a:rPr lang="en-US" dirty="0"/>
              <a:t>Standards of Care: Section 15</a:t>
            </a:r>
          </a:p>
        </p:txBody>
      </p:sp>
      <p:pic>
        <p:nvPicPr>
          <p:cNvPr id="9" name="Picture 8" descr="A black background with a black square&#10;&#10;Description automatically generated with medium confidence">
            <a:extLst>
              <a:ext uri="{FF2B5EF4-FFF2-40B4-BE49-F238E27FC236}">
                <a16:creationId xmlns:a16="http://schemas.microsoft.com/office/drawing/2014/main" id="{1E5D991A-1993-8489-B0BD-214528D1FC10}"/>
              </a:ext>
            </a:extLst>
          </p:cNvPr>
          <p:cNvPicPr>
            <a:picLocks noChangeAspect="1"/>
          </p:cNvPicPr>
          <p:nvPr/>
        </p:nvPicPr>
        <p:blipFill>
          <a:blip r:embed="rId4"/>
          <a:stretch>
            <a:fillRect/>
          </a:stretch>
        </p:blipFill>
        <p:spPr>
          <a:xfrm>
            <a:off x="893582" y="1353923"/>
            <a:ext cx="7356835" cy="2435653"/>
          </a:xfrm>
          <a:prstGeom prst="rect">
            <a:avLst/>
          </a:prstGeom>
        </p:spPr>
      </p:pic>
      <p:pic>
        <p:nvPicPr>
          <p:cNvPr id="2" name="Picture 1">
            <a:extLst>
              <a:ext uri="{FF2B5EF4-FFF2-40B4-BE49-F238E27FC236}">
                <a16:creationId xmlns:a16="http://schemas.microsoft.com/office/drawing/2014/main" id="{AC3A774F-8AB5-9555-E175-E31A537E75FF}"/>
              </a:ext>
            </a:extLst>
          </p:cNvPr>
          <p:cNvPicPr>
            <a:picLocks noChangeAspect="1"/>
          </p:cNvPicPr>
          <p:nvPr/>
        </p:nvPicPr>
        <p:blipFill>
          <a:blip r:embed="rId5"/>
          <a:stretch>
            <a:fillRect/>
          </a:stretch>
        </p:blipFill>
        <p:spPr>
          <a:xfrm>
            <a:off x="0" y="4869180"/>
            <a:ext cx="5343282" cy="274320"/>
          </a:xfrm>
          <a:prstGeom prst="rect">
            <a:avLst/>
          </a:prstGeom>
        </p:spPr>
      </p:pic>
    </p:spTree>
    <p:custDataLst>
      <p:tags r:id="rId1"/>
    </p:custDataLst>
    <p:extLst>
      <p:ext uri="{BB962C8B-B14F-4D97-AF65-F5344CB8AC3E}">
        <p14:creationId xmlns:p14="http://schemas.microsoft.com/office/powerpoint/2010/main" val="155050424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855-081E-4D5F-1F09-4C8505B394D4}"/>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CDC1F4BD-EA40-FB16-115E-6863FCF6B5F0}"/>
              </a:ext>
            </a:extLst>
          </p:cNvPr>
          <p:cNvSpPr>
            <a:spLocks noGrp="1"/>
          </p:cNvSpPr>
          <p:nvPr>
            <p:ph type="body" sz="quarter" idx="24"/>
          </p:nvPr>
        </p:nvSpPr>
        <p:spPr/>
        <p:txBody>
          <a:bodyPr/>
          <a:lstStyle/>
          <a:p>
            <a:r>
              <a:rPr lang="en-US" dirty="0"/>
              <a:t>Standards of Care: Section 15</a:t>
            </a:r>
          </a:p>
        </p:txBody>
      </p:sp>
      <p:pic>
        <p:nvPicPr>
          <p:cNvPr id="3" name="Picture 2" descr="A black background with a black square&#10;&#10;Description automatically generated with medium confidence">
            <a:extLst>
              <a:ext uri="{FF2B5EF4-FFF2-40B4-BE49-F238E27FC236}">
                <a16:creationId xmlns:a16="http://schemas.microsoft.com/office/drawing/2014/main" id="{A7BCBD2B-B4F0-63E6-3A28-4B13A25BD313}"/>
              </a:ext>
            </a:extLst>
          </p:cNvPr>
          <p:cNvPicPr>
            <a:picLocks noChangeAspect="1"/>
          </p:cNvPicPr>
          <p:nvPr/>
        </p:nvPicPr>
        <p:blipFill>
          <a:blip r:embed="rId4"/>
          <a:stretch>
            <a:fillRect/>
          </a:stretch>
        </p:blipFill>
        <p:spPr>
          <a:xfrm>
            <a:off x="814611" y="960450"/>
            <a:ext cx="7514778" cy="3222599"/>
          </a:xfrm>
          <a:prstGeom prst="rect">
            <a:avLst/>
          </a:prstGeom>
        </p:spPr>
      </p:pic>
      <p:pic>
        <p:nvPicPr>
          <p:cNvPr id="2" name="Picture 1">
            <a:extLst>
              <a:ext uri="{FF2B5EF4-FFF2-40B4-BE49-F238E27FC236}">
                <a16:creationId xmlns:a16="http://schemas.microsoft.com/office/drawing/2014/main" id="{EA49D676-A90D-C5A2-5EA8-AC22E1DCC98E}"/>
              </a:ext>
            </a:extLst>
          </p:cNvPr>
          <p:cNvPicPr>
            <a:picLocks noChangeAspect="1"/>
          </p:cNvPicPr>
          <p:nvPr/>
        </p:nvPicPr>
        <p:blipFill>
          <a:blip r:embed="rId5"/>
          <a:stretch>
            <a:fillRect/>
          </a:stretch>
        </p:blipFill>
        <p:spPr>
          <a:xfrm>
            <a:off x="0" y="4869180"/>
            <a:ext cx="5343282" cy="274320"/>
          </a:xfrm>
          <a:prstGeom prst="rect">
            <a:avLst/>
          </a:prstGeom>
        </p:spPr>
      </p:pic>
    </p:spTree>
    <p:custDataLst>
      <p:tags r:id="rId1"/>
    </p:custDataLst>
    <p:extLst>
      <p:ext uri="{BB962C8B-B14F-4D97-AF65-F5344CB8AC3E}">
        <p14:creationId xmlns:p14="http://schemas.microsoft.com/office/powerpoint/2010/main" val="567913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07"/>
  <p:tag name="ARTICULATE_DESIGN_ID_2_CUSTOM DESIGN" val="7YIOjjtO"/>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onversation Frame">
  <a:themeElements>
    <a:clrScheme name="ADA - 2023">
      <a:dk1>
        <a:srgbClr val="000000"/>
      </a:dk1>
      <a:lt1>
        <a:srgbClr val="FFFFFF"/>
      </a:lt1>
      <a:dk2>
        <a:srgbClr val="000000"/>
      </a:dk2>
      <a:lt2>
        <a:srgbClr val="FFFFFF"/>
      </a:lt2>
      <a:accent1>
        <a:srgbClr val="AA182C"/>
      </a:accent1>
      <a:accent2>
        <a:srgbClr val="EF4238"/>
      </a:accent2>
      <a:accent3>
        <a:srgbClr val="000000"/>
      </a:accent3>
      <a:accent4>
        <a:srgbClr val="008996"/>
      </a:accent4>
      <a:accent5>
        <a:srgbClr val="FFFFFF"/>
      </a:accent5>
      <a:accent6>
        <a:srgbClr val="AA182C"/>
      </a:accent6>
      <a:hlink>
        <a:srgbClr val="AA182C"/>
      </a:hlink>
      <a:folHlink>
        <a:srgbClr val="EF42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No logo (for when slide has a lot of content)">
  <a:themeElements>
    <a:clrScheme name="ADA - 2023">
      <a:dk1>
        <a:srgbClr val="000000"/>
      </a:dk1>
      <a:lt1>
        <a:srgbClr val="FFFFFF"/>
      </a:lt1>
      <a:dk2>
        <a:srgbClr val="000000"/>
      </a:dk2>
      <a:lt2>
        <a:srgbClr val="FFFFFF"/>
      </a:lt2>
      <a:accent1>
        <a:srgbClr val="AA182C"/>
      </a:accent1>
      <a:accent2>
        <a:srgbClr val="EF4238"/>
      </a:accent2>
      <a:accent3>
        <a:srgbClr val="000000"/>
      </a:accent3>
      <a:accent4>
        <a:srgbClr val="008996"/>
      </a:accent4>
      <a:accent5>
        <a:srgbClr val="FFFFFF"/>
      </a:accent5>
      <a:accent6>
        <a:srgbClr val="AA182C"/>
      </a:accent6>
      <a:hlink>
        <a:srgbClr val="AA182C"/>
      </a:hlink>
      <a:folHlink>
        <a:srgbClr val="EF42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7_Custom Design">
  <a:themeElements>
    <a:clrScheme name="ADA - 2023">
      <a:dk1>
        <a:srgbClr val="000000"/>
      </a:dk1>
      <a:lt1>
        <a:srgbClr val="FFFFFF"/>
      </a:lt1>
      <a:dk2>
        <a:srgbClr val="000000"/>
      </a:dk2>
      <a:lt2>
        <a:srgbClr val="FFFFFF"/>
      </a:lt2>
      <a:accent1>
        <a:srgbClr val="AA182C"/>
      </a:accent1>
      <a:accent2>
        <a:srgbClr val="EF4238"/>
      </a:accent2>
      <a:accent3>
        <a:srgbClr val="000000"/>
      </a:accent3>
      <a:accent4>
        <a:srgbClr val="008996"/>
      </a:accent4>
      <a:accent5>
        <a:srgbClr val="FFFFFF"/>
      </a:accent5>
      <a:accent6>
        <a:srgbClr val="AA182C"/>
      </a:accent6>
      <a:hlink>
        <a:srgbClr val="AA182C"/>
      </a:hlink>
      <a:folHlink>
        <a:srgbClr val="EF42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9_Custom Design">
  <a:themeElements>
    <a:clrScheme name="ADA - 2023">
      <a:dk1>
        <a:srgbClr val="000000"/>
      </a:dk1>
      <a:lt1>
        <a:srgbClr val="FFFFFF"/>
      </a:lt1>
      <a:dk2>
        <a:srgbClr val="000000"/>
      </a:dk2>
      <a:lt2>
        <a:srgbClr val="FFFFFF"/>
      </a:lt2>
      <a:accent1>
        <a:srgbClr val="AA182C"/>
      </a:accent1>
      <a:accent2>
        <a:srgbClr val="EF4238"/>
      </a:accent2>
      <a:accent3>
        <a:srgbClr val="000000"/>
      </a:accent3>
      <a:accent4>
        <a:srgbClr val="008996"/>
      </a:accent4>
      <a:accent5>
        <a:srgbClr val="FFFFFF"/>
      </a:accent5>
      <a:accent6>
        <a:srgbClr val="AA182C"/>
      </a:accent6>
      <a:hlink>
        <a:srgbClr val="AA182C"/>
      </a:hlink>
      <a:folHlink>
        <a:srgbClr val="EF42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2_Custom Design">
  <a:themeElements>
    <a:clrScheme name="ADA - 2023">
      <a:dk1>
        <a:srgbClr val="000000"/>
      </a:dk1>
      <a:lt1>
        <a:srgbClr val="FFFFFF"/>
      </a:lt1>
      <a:dk2>
        <a:srgbClr val="000000"/>
      </a:dk2>
      <a:lt2>
        <a:srgbClr val="FFFFFF"/>
      </a:lt2>
      <a:accent1>
        <a:srgbClr val="AA182C"/>
      </a:accent1>
      <a:accent2>
        <a:srgbClr val="EF4238"/>
      </a:accent2>
      <a:accent3>
        <a:srgbClr val="000000"/>
      </a:accent3>
      <a:accent4>
        <a:srgbClr val="008996"/>
      </a:accent4>
      <a:accent5>
        <a:srgbClr val="FFFFFF"/>
      </a:accent5>
      <a:accent6>
        <a:srgbClr val="AA182C"/>
      </a:accent6>
      <a:hlink>
        <a:srgbClr val="AA182C"/>
      </a:hlink>
      <a:folHlink>
        <a:srgbClr val="EF42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8_Custom Design">
  <a:themeElements>
    <a:clrScheme name="ADA - 2023">
      <a:dk1>
        <a:srgbClr val="000000"/>
      </a:dk1>
      <a:lt1>
        <a:srgbClr val="FFFFFF"/>
      </a:lt1>
      <a:dk2>
        <a:srgbClr val="000000"/>
      </a:dk2>
      <a:lt2>
        <a:srgbClr val="FFFFFF"/>
      </a:lt2>
      <a:accent1>
        <a:srgbClr val="AA182C"/>
      </a:accent1>
      <a:accent2>
        <a:srgbClr val="EF4238"/>
      </a:accent2>
      <a:accent3>
        <a:srgbClr val="000000"/>
      </a:accent3>
      <a:accent4>
        <a:srgbClr val="008996"/>
      </a:accent4>
      <a:accent5>
        <a:srgbClr val="FFFFFF"/>
      </a:accent5>
      <a:accent6>
        <a:srgbClr val="AA182C"/>
      </a:accent6>
      <a:hlink>
        <a:srgbClr val="AA182C"/>
      </a:hlink>
      <a:folHlink>
        <a:srgbClr val="EF42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0_Custom Design">
  <a:themeElements>
    <a:clrScheme name="ADA - 2023">
      <a:dk1>
        <a:srgbClr val="000000"/>
      </a:dk1>
      <a:lt1>
        <a:srgbClr val="FFFFFF"/>
      </a:lt1>
      <a:dk2>
        <a:srgbClr val="000000"/>
      </a:dk2>
      <a:lt2>
        <a:srgbClr val="FFFFFF"/>
      </a:lt2>
      <a:accent1>
        <a:srgbClr val="AA182C"/>
      </a:accent1>
      <a:accent2>
        <a:srgbClr val="EF4238"/>
      </a:accent2>
      <a:accent3>
        <a:srgbClr val="000000"/>
      </a:accent3>
      <a:accent4>
        <a:srgbClr val="008996"/>
      </a:accent4>
      <a:accent5>
        <a:srgbClr val="FFFFFF"/>
      </a:accent5>
      <a:accent6>
        <a:srgbClr val="AA182C"/>
      </a:accent6>
      <a:hlink>
        <a:srgbClr val="AA182C"/>
      </a:hlink>
      <a:folHlink>
        <a:srgbClr val="EF42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4_Custom Design">
  <a:themeElements>
    <a:clrScheme name="ADA - 2023">
      <a:dk1>
        <a:srgbClr val="000000"/>
      </a:dk1>
      <a:lt1>
        <a:srgbClr val="FFFFFF"/>
      </a:lt1>
      <a:dk2>
        <a:srgbClr val="000000"/>
      </a:dk2>
      <a:lt2>
        <a:srgbClr val="FFFFFF"/>
      </a:lt2>
      <a:accent1>
        <a:srgbClr val="AA182C"/>
      </a:accent1>
      <a:accent2>
        <a:srgbClr val="EF4238"/>
      </a:accent2>
      <a:accent3>
        <a:srgbClr val="000000"/>
      </a:accent3>
      <a:accent4>
        <a:srgbClr val="008996"/>
      </a:accent4>
      <a:accent5>
        <a:srgbClr val="FFFFFF"/>
      </a:accent5>
      <a:accent6>
        <a:srgbClr val="AA182C"/>
      </a:accent6>
      <a:hlink>
        <a:srgbClr val="AA182C"/>
      </a:hlink>
      <a:folHlink>
        <a:srgbClr val="EF42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3_Custom Design">
  <a:themeElements>
    <a:clrScheme name="ADA - 2023">
      <a:dk1>
        <a:srgbClr val="000000"/>
      </a:dk1>
      <a:lt1>
        <a:srgbClr val="FFFFFF"/>
      </a:lt1>
      <a:dk2>
        <a:srgbClr val="000000"/>
      </a:dk2>
      <a:lt2>
        <a:srgbClr val="FFFFFF"/>
      </a:lt2>
      <a:accent1>
        <a:srgbClr val="AA182C"/>
      </a:accent1>
      <a:accent2>
        <a:srgbClr val="EF4238"/>
      </a:accent2>
      <a:accent3>
        <a:srgbClr val="000000"/>
      </a:accent3>
      <a:accent4>
        <a:srgbClr val="008996"/>
      </a:accent4>
      <a:accent5>
        <a:srgbClr val="FFFFFF"/>
      </a:accent5>
      <a:accent6>
        <a:srgbClr val="AA182C"/>
      </a:accent6>
      <a:hlink>
        <a:srgbClr val="AA182C"/>
      </a:hlink>
      <a:folHlink>
        <a:srgbClr val="EF42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1_Custom Design">
  <a:themeElements>
    <a:clrScheme name="ADA - 2023">
      <a:dk1>
        <a:srgbClr val="000000"/>
      </a:dk1>
      <a:lt1>
        <a:srgbClr val="FFFFFF"/>
      </a:lt1>
      <a:dk2>
        <a:srgbClr val="000000"/>
      </a:dk2>
      <a:lt2>
        <a:srgbClr val="FFFFFF"/>
      </a:lt2>
      <a:accent1>
        <a:srgbClr val="AA182C"/>
      </a:accent1>
      <a:accent2>
        <a:srgbClr val="EF4238"/>
      </a:accent2>
      <a:accent3>
        <a:srgbClr val="000000"/>
      </a:accent3>
      <a:accent4>
        <a:srgbClr val="008996"/>
      </a:accent4>
      <a:accent5>
        <a:srgbClr val="FFFFFF"/>
      </a:accent5>
      <a:accent6>
        <a:srgbClr val="AA182C"/>
      </a:accent6>
      <a:hlink>
        <a:srgbClr val="AA182C"/>
      </a:hlink>
      <a:folHlink>
        <a:srgbClr val="EF42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ivider Slides">
  <a:themeElements>
    <a:clrScheme name="ADA - 2023">
      <a:dk1>
        <a:srgbClr val="000000"/>
      </a:dk1>
      <a:lt1>
        <a:srgbClr val="FFFFFF"/>
      </a:lt1>
      <a:dk2>
        <a:srgbClr val="000000"/>
      </a:dk2>
      <a:lt2>
        <a:srgbClr val="FFFFFF"/>
      </a:lt2>
      <a:accent1>
        <a:srgbClr val="AA182C"/>
      </a:accent1>
      <a:accent2>
        <a:srgbClr val="EF4238"/>
      </a:accent2>
      <a:accent3>
        <a:srgbClr val="000000"/>
      </a:accent3>
      <a:accent4>
        <a:srgbClr val="008996"/>
      </a:accent4>
      <a:accent5>
        <a:srgbClr val="FFFFFF"/>
      </a:accent5>
      <a:accent6>
        <a:srgbClr val="AA182C"/>
      </a:accent6>
      <a:hlink>
        <a:srgbClr val="AA182C"/>
      </a:hlink>
      <a:folHlink>
        <a:srgbClr val="EF42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vers">
  <a:themeElements>
    <a:clrScheme name="ADA - 2023">
      <a:dk1>
        <a:srgbClr val="000000"/>
      </a:dk1>
      <a:lt1>
        <a:srgbClr val="FFFFFF"/>
      </a:lt1>
      <a:dk2>
        <a:srgbClr val="000000"/>
      </a:dk2>
      <a:lt2>
        <a:srgbClr val="FFFFFF"/>
      </a:lt2>
      <a:accent1>
        <a:srgbClr val="AA182C"/>
      </a:accent1>
      <a:accent2>
        <a:srgbClr val="EF4238"/>
      </a:accent2>
      <a:accent3>
        <a:srgbClr val="000000"/>
      </a:accent3>
      <a:accent4>
        <a:srgbClr val="008996"/>
      </a:accent4>
      <a:accent5>
        <a:srgbClr val="FFFFFF"/>
      </a:accent5>
      <a:accent6>
        <a:srgbClr val="AA182C"/>
      </a:accent6>
      <a:hlink>
        <a:srgbClr val="AA182C"/>
      </a:hlink>
      <a:folHlink>
        <a:srgbClr val="EF42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0" tIns="0" rIns="0" bIns="0" rtlCol="0" anchor="t" anchorCtr="0">
        <a:spAutoFit/>
      </a:bodyPr>
      <a:lstStyle>
        <a:defPPr marL="0" marR="0" indent="0" algn="l" defTabSz="914400" rtl="0" eaLnBrk="1" fontAlgn="auto" latinLnBrk="0" hangingPunct="1">
          <a:lnSpc>
            <a:spcPct val="90000"/>
          </a:lnSpc>
          <a:spcBef>
            <a:spcPct val="0"/>
          </a:spcBef>
          <a:spcAft>
            <a:spcPts val="0"/>
          </a:spcAft>
          <a:buClrTx/>
          <a:buSzTx/>
          <a:buFontTx/>
          <a:buNone/>
          <a:tabLst/>
          <a:defRPr kumimoji="0" sz="2400" b="1" i="0" u="none" strike="noStrike" kern="1200" cap="none" spc="0" normalizeH="0" baseline="0" noProof="0" dirty="0" smtClean="0">
            <a:ln>
              <a:noFill/>
            </a:ln>
            <a:solidFill>
              <a:srgbClr val="000000"/>
            </a:solidFill>
            <a:effectLst/>
            <a:uLnTx/>
            <a:uFillTx/>
            <a:latin typeface="Arial" panose="020B0604020202020204" pitchFamily="34" charset="0"/>
            <a:ea typeface="+mj-ea"/>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Red Block - with logo">
  <a:themeElements>
    <a:clrScheme name="ADA - 2023">
      <a:dk1>
        <a:srgbClr val="000000"/>
      </a:dk1>
      <a:lt1>
        <a:srgbClr val="FFFFFF"/>
      </a:lt1>
      <a:dk2>
        <a:srgbClr val="000000"/>
      </a:dk2>
      <a:lt2>
        <a:srgbClr val="FFFFFF"/>
      </a:lt2>
      <a:accent1>
        <a:srgbClr val="AA182C"/>
      </a:accent1>
      <a:accent2>
        <a:srgbClr val="EF4238"/>
      </a:accent2>
      <a:accent3>
        <a:srgbClr val="000000"/>
      </a:accent3>
      <a:accent4>
        <a:srgbClr val="008996"/>
      </a:accent4>
      <a:accent5>
        <a:srgbClr val="FFFFFF"/>
      </a:accent5>
      <a:accent6>
        <a:srgbClr val="AA182C"/>
      </a:accent6>
      <a:hlink>
        <a:srgbClr val="AA182C"/>
      </a:hlink>
      <a:folHlink>
        <a:srgbClr val="EF42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0" tIns="0" rIns="0" bIns="0" rtlCol="0" anchor="t" anchorCtr="0">
        <a:spAutoFit/>
      </a:bodyPr>
      <a:lstStyle>
        <a:defPPr marL="0" marR="0" indent="0" algn="l" defTabSz="914400" rtl="0" eaLnBrk="1" fontAlgn="auto" latinLnBrk="0" hangingPunct="1">
          <a:lnSpc>
            <a:spcPct val="90000"/>
          </a:lnSpc>
          <a:spcBef>
            <a:spcPct val="0"/>
          </a:spcBef>
          <a:spcAft>
            <a:spcPts val="0"/>
          </a:spcAft>
          <a:buClrTx/>
          <a:buSzTx/>
          <a:buFontTx/>
          <a:buNone/>
          <a:tabLst/>
          <a:defRPr kumimoji="0" sz="2400" b="1" i="0" u="none" strike="noStrike" kern="1200" cap="none" spc="0" normalizeH="0" baseline="0" noProof="0" dirty="0" smtClean="0">
            <a:ln>
              <a:noFill/>
            </a:ln>
            <a:solidFill>
              <a:srgbClr val="000000"/>
            </a:solidFill>
            <a:effectLst/>
            <a:uLnTx/>
            <a:uFillTx/>
            <a:latin typeface="Arial" panose="020B0604020202020204" pitchFamily="34" charset="0"/>
            <a:ea typeface="+mj-ea"/>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Photo Conversation Frame">
  <a:themeElements>
    <a:clrScheme name="ADA - 2023">
      <a:dk1>
        <a:srgbClr val="000000"/>
      </a:dk1>
      <a:lt1>
        <a:srgbClr val="FFFFFF"/>
      </a:lt1>
      <a:dk2>
        <a:srgbClr val="000000"/>
      </a:dk2>
      <a:lt2>
        <a:srgbClr val="FFFFFF"/>
      </a:lt2>
      <a:accent1>
        <a:srgbClr val="AA182C"/>
      </a:accent1>
      <a:accent2>
        <a:srgbClr val="EF4238"/>
      </a:accent2>
      <a:accent3>
        <a:srgbClr val="000000"/>
      </a:accent3>
      <a:accent4>
        <a:srgbClr val="008996"/>
      </a:accent4>
      <a:accent5>
        <a:srgbClr val="FFFFFF"/>
      </a:accent5>
      <a:accent6>
        <a:srgbClr val="AA182C"/>
      </a:accent6>
      <a:hlink>
        <a:srgbClr val="AA182C"/>
      </a:hlink>
      <a:folHlink>
        <a:srgbClr val="EF42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0" tIns="0" rIns="0" bIns="0" rtlCol="0" anchor="t" anchorCtr="0">
        <a:spAutoFit/>
      </a:bodyPr>
      <a:lstStyle>
        <a:defPPr marL="0" marR="0" indent="0" algn="l" defTabSz="914400" rtl="0" eaLnBrk="1" fontAlgn="auto" latinLnBrk="0" hangingPunct="1">
          <a:lnSpc>
            <a:spcPct val="90000"/>
          </a:lnSpc>
          <a:spcBef>
            <a:spcPct val="0"/>
          </a:spcBef>
          <a:spcAft>
            <a:spcPts val="0"/>
          </a:spcAft>
          <a:buClrTx/>
          <a:buSzTx/>
          <a:buFontTx/>
          <a:buNone/>
          <a:tabLst/>
          <a:defRPr kumimoji="0" sz="2400" b="1" i="0" u="none" strike="noStrike" kern="1200" cap="none" spc="0" normalizeH="0" baseline="0" noProof="0" dirty="0" smtClean="0">
            <a:ln>
              <a:noFill/>
            </a:ln>
            <a:solidFill>
              <a:srgbClr val="000000"/>
            </a:solidFill>
            <a:effectLst/>
            <a:uLnTx/>
            <a:uFillTx/>
            <a:latin typeface="Arial" panose="020B0604020202020204" pitchFamily="34" charset="0"/>
            <a:ea typeface="+mj-ea"/>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6_Custom Design">
  <a:themeElements>
    <a:clrScheme name="ADA - 2023">
      <a:dk1>
        <a:srgbClr val="000000"/>
      </a:dk1>
      <a:lt1>
        <a:srgbClr val="FFFFFF"/>
      </a:lt1>
      <a:dk2>
        <a:srgbClr val="000000"/>
      </a:dk2>
      <a:lt2>
        <a:srgbClr val="FFFFFF"/>
      </a:lt2>
      <a:accent1>
        <a:srgbClr val="AA182C"/>
      </a:accent1>
      <a:accent2>
        <a:srgbClr val="EF4238"/>
      </a:accent2>
      <a:accent3>
        <a:srgbClr val="000000"/>
      </a:accent3>
      <a:accent4>
        <a:srgbClr val="008996"/>
      </a:accent4>
      <a:accent5>
        <a:srgbClr val="FFFFFF"/>
      </a:accent5>
      <a:accent6>
        <a:srgbClr val="AA182C"/>
      </a:accent6>
      <a:hlink>
        <a:srgbClr val="AA182C"/>
      </a:hlink>
      <a:folHlink>
        <a:srgbClr val="EF42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0" tIns="0" rIns="0" bIns="0" rtlCol="0" anchor="t" anchorCtr="0">
        <a:spAutoFit/>
      </a:bodyPr>
      <a:lstStyle>
        <a:defPPr marL="0" marR="0" indent="0" algn="l" defTabSz="914400" rtl="0" eaLnBrk="1" fontAlgn="auto" latinLnBrk="0" hangingPunct="1">
          <a:lnSpc>
            <a:spcPct val="90000"/>
          </a:lnSpc>
          <a:spcBef>
            <a:spcPct val="0"/>
          </a:spcBef>
          <a:spcAft>
            <a:spcPts val="0"/>
          </a:spcAft>
          <a:buClrTx/>
          <a:buSzTx/>
          <a:buFontTx/>
          <a:buNone/>
          <a:tabLst/>
          <a:defRPr kumimoji="0" sz="2400" b="1" i="0" u="none" strike="noStrike" kern="1200" cap="none" spc="0" normalizeH="0" baseline="0" noProof="0" dirty="0" smtClean="0">
            <a:ln>
              <a:noFill/>
            </a:ln>
            <a:solidFill>
              <a:srgbClr val="000000"/>
            </a:solidFill>
            <a:effectLst/>
            <a:uLnTx/>
            <a:uFillTx/>
            <a:latin typeface="Arial" panose="020B0604020202020204" pitchFamily="34" charset="0"/>
            <a:ea typeface="+mj-ea"/>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7_Custom Design">
  <a:themeElements>
    <a:clrScheme name="ADA - 2023">
      <a:dk1>
        <a:srgbClr val="000000"/>
      </a:dk1>
      <a:lt1>
        <a:srgbClr val="FFFFFF"/>
      </a:lt1>
      <a:dk2>
        <a:srgbClr val="000000"/>
      </a:dk2>
      <a:lt2>
        <a:srgbClr val="FFFFFF"/>
      </a:lt2>
      <a:accent1>
        <a:srgbClr val="AA182C"/>
      </a:accent1>
      <a:accent2>
        <a:srgbClr val="EF4238"/>
      </a:accent2>
      <a:accent3>
        <a:srgbClr val="000000"/>
      </a:accent3>
      <a:accent4>
        <a:srgbClr val="008996"/>
      </a:accent4>
      <a:accent5>
        <a:srgbClr val="FFFFFF"/>
      </a:accent5>
      <a:accent6>
        <a:srgbClr val="AA182C"/>
      </a:accent6>
      <a:hlink>
        <a:srgbClr val="AA182C"/>
      </a:hlink>
      <a:folHlink>
        <a:srgbClr val="EF42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0" tIns="0" rIns="0" bIns="0" rtlCol="0" anchor="t" anchorCtr="0">
        <a:spAutoFit/>
      </a:bodyPr>
      <a:lstStyle>
        <a:defPPr marL="0" marR="0" indent="0" algn="l" defTabSz="914400" rtl="0" eaLnBrk="1" fontAlgn="auto" latinLnBrk="0" hangingPunct="1">
          <a:lnSpc>
            <a:spcPct val="90000"/>
          </a:lnSpc>
          <a:spcBef>
            <a:spcPct val="0"/>
          </a:spcBef>
          <a:spcAft>
            <a:spcPts val="0"/>
          </a:spcAft>
          <a:buClrTx/>
          <a:buSzTx/>
          <a:buFontTx/>
          <a:buNone/>
          <a:tabLst/>
          <a:defRPr kumimoji="0" sz="2400" b="1" i="0" u="none" strike="noStrike" kern="1200" cap="none" spc="0" normalizeH="0" baseline="0" noProof="0" dirty="0" smtClean="0">
            <a:ln>
              <a:noFill/>
            </a:ln>
            <a:solidFill>
              <a:srgbClr val="000000"/>
            </a:solidFill>
            <a:effectLst/>
            <a:uLnTx/>
            <a:uFillTx/>
            <a:latin typeface="Arial" panose="020B0604020202020204" pitchFamily="34" charset="0"/>
            <a:ea typeface="+mj-ea"/>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Custom Design">
  <a:themeElements>
    <a:clrScheme name="ADA - 2023">
      <a:dk1>
        <a:srgbClr val="000000"/>
      </a:dk1>
      <a:lt1>
        <a:srgbClr val="FFFFFF"/>
      </a:lt1>
      <a:dk2>
        <a:srgbClr val="000000"/>
      </a:dk2>
      <a:lt2>
        <a:srgbClr val="FFFFFF"/>
      </a:lt2>
      <a:accent1>
        <a:srgbClr val="AA182C"/>
      </a:accent1>
      <a:accent2>
        <a:srgbClr val="EF4238"/>
      </a:accent2>
      <a:accent3>
        <a:srgbClr val="000000"/>
      </a:accent3>
      <a:accent4>
        <a:srgbClr val="008996"/>
      </a:accent4>
      <a:accent5>
        <a:srgbClr val="FFFFFF"/>
      </a:accent5>
      <a:accent6>
        <a:srgbClr val="AA182C"/>
      </a:accent6>
      <a:hlink>
        <a:srgbClr val="AA182C"/>
      </a:hlink>
      <a:folHlink>
        <a:srgbClr val="EF42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0a5f7eb-1272-4599-b8f1-ab742200872f">
      <Terms xmlns="http://schemas.microsoft.com/office/infopath/2007/PartnerControls"/>
    </lcf76f155ced4ddcb4097134ff3c332f>
    <TaxCatchAll xmlns="9cac22c8-7dfb-442a-97b9-b02be03eabe7" xsi:nil="true"/>
    <_ip_UnifiedCompliancePolicyUIAction xmlns="http://schemas.microsoft.com/sharepoint/v3" xsi:nil="true"/>
    <_ip_UnifiedCompliancePolicyProperties xmlns="http://schemas.microsoft.com/sharepoint/v3" xsi:nil="true"/>
    <SharedWithUsers xmlns="9cac22c8-7dfb-442a-97b9-b02be03eabe7">
      <UserInfo>
        <DisplayName>Nuha El Sayed</DisplayName>
        <AccountId>40</AccountId>
        <AccountType/>
      </UserInfo>
      <UserInfo>
        <DisplayName>Sarah Bradley</DisplayName>
        <AccountId>11</AccountId>
        <AccountType/>
      </UserInfo>
      <UserInfo>
        <DisplayName>Jennifer Gonzalez</DisplayName>
        <AccountId>134</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39C489110B07748A4C718E14775454F" ma:contentTypeVersion="20" ma:contentTypeDescription="Create a new document." ma:contentTypeScope="" ma:versionID="f56ffaa5f0c35c1ff0e31a7f9b0fe478">
  <xsd:schema xmlns:xsd="http://www.w3.org/2001/XMLSchema" xmlns:xs="http://www.w3.org/2001/XMLSchema" xmlns:p="http://schemas.microsoft.com/office/2006/metadata/properties" xmlns:ns1="http://schemas.microsoft.com/sharepoint/v3" xmlns:ns2="70a5f7eb-1272-4599-b8f1-ab742200872f" xmlns:ns3="9cac22c8-7dfb-442a-97b9-b02be03eabe7" targetNamespace="http://schemas.microsoft.com/office/2006/metadata/properties" ma:root="true" ma:fieldsID="31ab9bd3ea4d4253915ea1962bfb2044" ns1:_="" ns2:_="" ns3:_="">
    <xsd:import namespace="http://schemas.microsoft.com/sharepoint/v3"/>
    <xsd:import namespace="70a5f7eb-1272-4599-b8f1-ab742200872f"/>
    <xsd:import namespace="9cac22c8-7dfb-442a-97b9-b02be03eabe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0a5f7eb-1272-4599-b8f1-ab74220087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e0b0a55a-fabe-48fb-9c4c-cb9a09640a5e" ma:termSetId="09814cd3-568e-fe90-9814-8d621ff8fb84" ma:anchorId="fba54fb3-c3e1-fe81-a776-ca4b69148c4d" ma:open="true" ma:isKeyword="false">
      <xsd:complexType>
        <xsd:sequence>
          <xsd:element ref="pc:Terms" minOccurs="0" maxOccurs="1"/>
        </xsd:sequence>
      </xsd:complexType>
    </xsd:element>
    <xsd:element name="MediaServiceLocation" ma:index="25" nillable="true" ma:displayName="Location" ma:internalName="MediaServiceLocation" ma:readOnly="true">
      <xsd:simpleType>
        <xsd:restriction base="dms:Text"/>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cac22c8-7dfb-442a-97b9-b02be03eabe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f4e50963-45b6-41f1-85e9-b4f1a0d53287}" ma:internalName="TaxCatchAll" ma:showField="CatchAllData" ma:web="9cac22c8-7dfb-442a-97b9-b02be03eab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CF4D63B-76BF-4C2F-80B1-E39C8DAF82B4}">
  <ds:schemaRefs>
    <ds:schemaRef ds:uri="http://schemas.microsoft.com/office/2006/documentManagement/types"/>
    <ds:schemaRef ds:uri="http://purl.org/dc/elements/1.1/"/>
    <ds:schemaRef ds:uri="http://www.w3.org/XML/1998/namespace"/>
    <ds:schemaRef ds:uri="70a5f7eb-1272-4599-b8f1-ab742200872f"/>
    <ds:schemaRef ds:uri="http://schemas.microsoft.com/office/2006/metadata/properties"/>
    <ds:schemaRef ds:uri="9cac22c8-7dfb-442a-97b9-b02be03eabe7"/>
    <ds:schemaRef ds:uri="http://purl.org/dc/terms/"/>
    <ds:schemaRef ds:uri="http://purl.org/dc/dcmitype/"/>
    <ds:schemaRef ds:uri="http://schemas.microsoft.com/office/infopath/2007/PartnerControls"/>
    <ds:schemaRef ds:uri="http://schemas.openxmlformats.org/package/2006/metadata/core-properties"/>
    <ds:schemaRef ds:uri="http://schemas.microsoft.com/sharepoint/v3"/>
  </ds:schemaRefs>
</ds:datastoreItem>
</file>

<file path=customXml/itemProps2.xml><?xml version="1.0" encoding="utf-8"?>
<ds:datastoreItem xmlns:ds="http://schemas.openxmlformats.org/officeDocument/2006/customXml" ds:itemID="{34E0F6A1-3CB8-4000-8170-6DCCF460309B}">
  <ds:schemaRefs>
    <ds:schemaRef ds:uri="http://schemas.microsoft.com/sharepoint/v3/contenttype/forms"/>
  </ds:schemaRefs>
</ds:datastoreItem>
</file>

<file path=customXml/itemProps3.xml><?xml version="1.0" encoding="utf-8"?>
<ds:datastoreItem xmlns:ds="http://schemas.openxmlformats.org/officeDocument/2006/customXml" ds:itemID="{2F8AFA89-A3E3-45A6-B424-54FD3B943C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0a5f7eb-1272-4599-b8f1-ab742200872f"/>
    <ds:schemaRef ds:uri="9cac22c8-7dfb-442a-97b9-b02be03eab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81394</TotalTime>
  <Words>3597</Words>
  <Application>Microsoft Office PowerPoint</Application>
  <PresentationFormat>On-screen Show (16:9)</PresentationFormat>
  <Paragraphs>304</Paragraphs>
  <Slides>107</Slides>
  <Notes>106</Notes>
  <HiddenSlides>0</HiddenSlides>
  <MMClips>0</MMClips>
  <ScaleCrop>false</ScaleCrop>
  <HeadingPairs>
    <vt:vector size="6" baseType="variant">
      <vt:variant>
        <vt:lpstr>Fonts Used</vt:lpstr>
      </vt:variant>
      <vt:variant>
        <vt:i4>10</vt:i4>
      </vt:variant>
      <vt:variant>
        <vt:lpstr>Theme</vt:lpstr>
      </vt:variant>
      <vt:variant>
        <vt:i4>18</vt:i4>
      </vt:variant>
      <vt:variant>
        <vt:lpstr>Slide Titles</vt:lpstr>
      </vt:variant>
      <vt:variant>
        <vt:i4>107</vt:i4>
      </vt:variant>
    </vt:vector>
  </HeadingPairs>
  <TitlesOfParts>
    <vt:vector size="135" baseType="lpstr">
      <vt:lpstr>Arial</vt:lpstr>
      <vt:lpstr>Calibri</vt:lpstr>
      <vt:lpstr>Georgia</vt:lpstr>
      <vt:lpstr>Helvetica</vt:lpstr>
      <vt:lpstr>Helvetica Neue</vt:lpstr>
      <vt:lpstr>Inter</vt:lpstr>
      <vt:lpstr>Inter-Bold</vt:lpstr>
      <vt:lpstr>Inter-Regular</vt:lpstr>
      <vt:lpstr>Tahoma</vt:lpstr>
      <vt:lpstr>Wingdings</vt:lpstr>
      <vt:lpstr>Conversation Frame</vt:lpstr>
      <vt:lpstr>11_Custom Design</vt:lpstr>
      <vt:lpstr>Divider Slides</vt:lpstr>
      <vt:lpstr>Covers</vt:lpstr>
      <vt:lpstr>Red Block - with logo</vt:lpstr>
      <vt:lpstr>Photo Conversation Frame</vt:lpstr>
      <vt:lpstr>16_Custom Design</vt:lpstr>
      <vt:lpstr>17_Custom Design</vt:lpstr>
      <vt:lpstr>2_Custom Design</vt:lpstr>
      <vt:lpstr>No logo (for when slide has a lot of content)</vt:lpstr>
      <vt:lpstr>7_Custom Design</vt:lpstr>
      <vt:lpstr>9_Custom Design</vt:lpstr>
      <vt:lpstr>12_Custom Design</vt:lpstr>
      <vt:lpstr>8_Custom Design</vt:lpstr>
      <vt:lpstr>10_Custom Design</vt:lpstr>
      <vt:lpstr>14_Custom Design</vt:lpstr>
      <vt:lpstr>13_Custom Design</vt:lpstr>
      <vt:lpstr>Custom Design</vt:lpstr>
      <vt:lpstr>PowerPoint Presentation</vt:lpstr>
      <vt:lpstr>PowerPoint Presentation</vt:lpstr>
      <vt:lpstr>Section 1 Improving Care and  Promoting Health in Populations</vt:lpstr>
      <vt:lpstr>PowerPoint Presentation</vt:lpstr>
      <vt:lpstr>Section 2 Diagnosis and Classification of Diabetes</vt:lpstr>
      <vt:lpstr>PowerPoint Presentation</vt:lpstr>
      <vt:lpstr>PowerPoint Presentation</vt:lpstr>
      <vt:lpstr>PowerPoint Presentation</vt:lpstr>
      <vt:lpstr>PowerPoint Presentation</vt:lpstr>
      <vt:lpstr>PowerPoint Presentation</vt:lpstr>
      <vt:lpstr>Section 3 Prevention or Delay of Diabetes and  Associated Comorbidities</vt:lpstr>
      <vt:lpstr>PowerPoint Presentation</vt:lpstr>
      <vt:lpstr>PowerPoint Presentation</vt:lpstr>
      <vt:lpstr>PowerPoint Presentation</vt:lpstr>
      <vt:lpstr>PowerPoint Presentation</vt:lpstr>
      <vt:lpstr>PowerPoint Presentation</vt:lpstr>
      <vt:lpstr>Section 4 Comprehensive Medical Evaluation and Assessment of Comorbidities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Section 5 Facilitating Positive Health Behaviors and  Well-Being to Improve Health Outcomes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Section 6 Glycemic Goals and Hypoglycemia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Section 7 Diabetes Technology</vt:lpstr>
      <vt:lpstr>PowerPoint Presentation</vt:lpstr>
      <vt:lpstr>PowerPoint Presentation</vt:lpstr>
      <vt:lpstr>PowerPoint Presentation</vt:lpstr>
      <vt:lpstr>PowerPoint Presentation</vt:lpstr>
      <vt:lpstr>PowerPoint Presentation</vt:lpstr>
      <vt:lpstr>PowerPoint Presentation</vt:lpstr>
      <vt:lpstr>Section 8 Obesity and Weight Management for the Prevention and Treatment of Type 2 Diabetes</vt:lpstr>
      <vt:lpstr>PowerPoint Presentation</vt:lpstr>
      <vt:lpstr>PowerPoint Presentation</vt:lpstr>
      <vt:lpstr>PowerPoint Presentation</vt:lpstr>
      <vt:lpstr>PowerPoint Presentation</vt:lpstr>
      <vt:lpstr>PowerPoint Presentation</vt:lpstr>
      <vt:lpstr>PowerPoint Presentation</vt:lpstr>
      <vt:lpstr>Section 9 Pharmacologic Approaches to  Glycemic Treatment</vt:lpstr>
      <vt:lpstr>PowerPoint Presentation</vt:lpstr>
      <vt:lpstr>PowerPoint Presentation</vt:lpstr>
      <vt:lpstr>PowerPoint Presentation</vt:lpstr>
      <vt:lpstr>PowerPoint Presentation</vt:lpstr>
      <vt:lpstr>Section 10 Cardiovascular Disease and Risk Management</vt:lpstr>
      <vt:lpstr>PowerPoint Presentation</vt:lpstr>
      <vt:lpstr>PowerPoint Presentation</vt:lpstr>
      <vt:lpstr>PowerPoint Presentation</vt:lpstr>
      <vt:lpstr>PowerPoint Presentation</vt:lpstr>
      <vt:lpstr>PowerPoint Presentation</vt:lpstr>
      <vt:lpstr>PowerPoint Presentation</vt:lpstr>
      <vt:lpstr>Section 11 Chronic Kidney Disease and Risk Management</vt:lpstr>
      <vt:lpstr>PowerPoint Presentation</vt:lpstr>
      <vt:lpstr>PowerPoint Presentation</vt:lpstr>
      <vt:lpstr>PowerPoint Presentation</vt:lpstr>
      <vt:lpstr>PowerPoint Presentation</vt:lpstr>
      <vt:lpstr>PowerPoint Presentation</vt:lpstr>
      <vt:lpstr>Section 12 Retinopathy, Neuropathy, and Foot Care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Section 13 Older Adults</vt:lpstr>
      <vt:lpstr>PowerPoint Presentation</vt:lpstr>
      <vt:lpstr>PowerPoint Presentation</vt:lpstr>
      <vt:lpstr>Section 14 Children and Adolescents</vt:lpstr>
      <vt:lpstr>PowerPoint Presentation</vt:lpstr>
      <vt:lpstr>PowerPoint Presentation</vt:lpstr>
      <vt:lpstr>PowerPoint Presentation</vt:lpstr>
      <vt:lpstr>Section 15 Management of Diabetes in Pregnancy</vt:lpstr>
      <vt:lpstr>PowerPoint Presentation</vt:lpstr>
      <vt:lpstr>PowerPoint Presentation</vt:lpstr>
      <vt:lpstr>PowerPoint Presentation</vt:lpstr>
      <vt:lpstr>PowerPoint Presentation</vt:lpstr>
      <vt:lpstr>PowerPoint Presentation</vt:lpstr>
      <vt:lpstr>Section 16 Diabetes Care in the Hospital</vt:lpstr>
      <vt:lpstr>PowerPoint Presentation</vt:lpstr>
      <vt:lpstr>PowerPoint Presentation</vt:lpstr>
      <vt:lpstr>PowerPoint Presentation</vt:lpstr>
      <vt:lpstr>PowerPoint Presentation</vt:lpstr>
      <vt:lpstr>PowerPoint Presentation</vt:lpstr>
    </vt:vector>
  </TitlesOfParts>
  <Company>SOCIAL CAPITAL PARTNERSHIPS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NAGLE</dc:creator>
  <cp:lastModifiedBy>Jennifer Gonzalez</cp:lastModifiedBy>
  <cp:revision>1846</cp:revision>
  <cp:lastPrinted>2019-07-03T21:44:23Z</cp:lastPrinted>
  <dcterms:created xsi:type="dcterms:W3CDTF">2016-06-13T15:26:28Z</dcterms:created>
  <dcterms:modified xsi:type="dcterms:W3CDTF">2024-03-27T18:06:04Z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0x010100F39C489110B07748A4C718E14775454F</vt:lpwstr>
  </property>
  <property fmtid="{D5CDD505-2E9C-101B-9397-08002B2CF9AE}" pid="3" name="MediaServiceImageTags">
    <vt:lpwstr/>
  </property>
  <property fmtid="{D5CDD505-2E9C-101B-9397-08002B2CF9AE}" pid="4" name="ArticulateGUID">
    <vt:lpwstr>EA2B8DD6-AD0F-4374-A60C-91D74DC5332C</vt:lpwstr>
  </property>
  <property fmtid="{D5CDD505-2E9C-101B-9397-08002B2CF9AE}" pid="5" name="ArticulatePath">
    <vt:lpwstr>https://americandiabetes.sharepoint.com/sites/ProfessionalEngagementCollaboration/Shared Documents/General/PCAG ASOC/2023/2024 ASOC Chapters/ASOC Slide Deck/ASOC-2024-complete</vt:lpwstr>
  </property>
</Properties>
</file>